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86" r:id="rId5"/>
    <p:sldMasterId id="2147483688" r:id="rId6"/>
  </p:sldMasterIdLst>
  <p:notesMasterIdLst>
    <p:notesMasterId r:id="rId12"/>
  </p:notesMasterIdLst>
  <p:sldIdLst>
    <p:sldId id="547" r:id="rId7"/>
    <p:sldId id="531" r:id="rId8"/>
    <p:sldId id="555" r:id="rId9"/>
    <p:sldId id="556" r:id="rId10"/>
    <p:sldId id="557" r:id="rId11"/>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la, Anna AI" initials="IAA" lastIdx="45" clrIdx="0">
    <p:extLst>
      <p:ext uri="{19B8F6BF-5375-455C-9EA6-DF929625EA0E}">
        <p15:presenceInfo xmlns:p15="http://schemas.microsoft.com/office/powerpoint/2012/main" userId="S::Anna.Ila@oktedi.com::81c734e8-4f1e-4fe2-8104-065bbb1ccc0b" providerId="AD"/>
      </p:ext>
    </p:extLst>
  </p:cmAuthor>
  <p:cmAuthor id="2" name="Sabuin, Lin LS" initials="SLL" lastIdx="2" clrIdx="1">
    <p:extLst>
      <p:ext uri="{19B8F6BF-5375-455C-9EA6-DF929625EA0E}">
        <p15:presenceInfo xmlns:p15="http://schemas.microsoft.com/office/powerpoint/2012/main" userId="S-1-5-21-410257347-915818505-1888427937-8246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6F2F"/>
    <a:srgbClr val="B5BDC2"/>
    <a:srgbClr val="B6BEC3"/>
    <a:srgbClr val="B2BAC0"/>
    <a:srgbClr val="B1B9BF"/>
    <a:srgbClr val="1A86C0"/>
    <a:srgbClr val="E04A3D"/>
    <a:srgbClr val="D44236"/>
    <a:srgbClr val="17A6A0"/>
    <a:srgbClr val="0D8E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0061" autoAdjust="0"/>
  </p:normalViewPr>
  <p:slideViewPr>
    <p:cSldViewPr snapToGrid="0">
      <p:cViewPr varScale="1">
        <p:scale>
          <a:sx n="50" d="100"/>
          <a:sy n="50" d="100"/>
        </p:scale>
        <p:origin x="460" y="2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commentAuthors" Target="commentAuthors.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viewProps" Target="viewProps.xml"/><Relationship Id="rId10" Type="http://schemas.openxmlformats.org/officeDocument/2006/relationships/slide" Target="slides/slide4.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2</c:v>
                </c:pt>
              </c:strCache>
            </c:strRef>
          </c:tx>
          <c:spPr>
            <a:solidFill>
              <a:schemeClr val="accent1"/>
            </a:solidFill>
            <a:ln>
              <a:noFill/>
            </a:ln>
            <a:effectLst/>
          </c:spPr>
          <c:invertIfNegative val="0"/>
          <c:cat>
            <c:strRef>
              <c:f>Sheet1!$A$2:$A$8</c:f>
              <c:strCache>
                <c:ptCount val="6"/>
                <c:pt idx="0">
                  <c:v>Mobile Equipment Interaction</c:v>
                </c:pt>
                <c:pt idx="1">
                  <c:v>Ground Instability</c:v>
                </c:pt>
                <c:pt idx="2">
                  <c:v>Struck by Object</c:v>
                </c:pt>
                <c:pt idx="3">
                  <c:v>Guarding / Working at Height</c:v>
                </c:pt>
                <c:pt idx="4">
                  <c:v>Hot Work</c:v>
                </c:pt>
                <c:pt idx="5">
                  <c:v>Work Over Water</c:v>
                </c:pt>
              </c:strCache>
            </c:strRef>
          </c:cat>
          <c:val>
            <c:numRef>
              <c:f>Sheet1!$B$2:$B$8</c:f>
              <c:numCache>
                <c:formatCode>General</c:formatCode>
                <c:ptCount val="7"/>
                <c:pt idx="0">
                  <c:v>5</c:v>
                </c:pt>
                <c:pt idx="1">
                  <c:v>4</c:v>
                </c:pt>
                <c:pt idx="2">
                  <c:v>2</c:v>
                </c:pt>
                <c:pt idx="3">
                  <c:v>2</c:v>
                </c:pt>
                <c:pt idx="4">
                  <c:v>1</c:v>
                </c:pt>
                <c:pt idx="5">
                  <c:v>1</c:v>
                </c:pt>
              </c:numCache>
            </c:numRef>
          </c:val>
          <c:extLst>
            <c:ext xmlns:c16="http://schemas.microsoft.com/office/drawing/2014/chart" uri="{C3380CC4-5D6E-409C-BE32-E72D297353CC}">
              <c16:uniqueId val="{00000000-EF8B-480C-B2C3-ADBE449749D7}"/>
            </c:ext>
          </c:extLst>
        </c:ser>
        <c:dLbls>
          <c:showLegendKey val="0"/>
          <c:showVal val="0"/>
          <c:showCatName val="0"/>
          <c:showSerName val="0"/>
          <c:showPercent val="0"/>
          <c:showBubbleSize val="0"/>
        </c:dLbls>
        <c:gapWidth val="219"/>
        <c:overlap val="-27"/>
        <c:axId val="341607039"/>
        <c:axId val="341609119"/>
      </c:barChart>
      <c:catAx>
        <c:axId val="3416070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341609119"/>
        <c:crosses val="autoZero"/>
        <c:auto val="1"/>
        <c:lblAlgn val="ctr"/>
        <c:lblOffset val="100"/>
        <c:noMultiLvlLbl val="0"/>
      </c:catAx>
      <c:valAx>
        <c:axId val="34160911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4160703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3C7DE998-BFBD-45E0-9392-78DAD9C3A8C5}" type="datetimeFigureOut">
              <a:rPr lang="en-AU" smtClean="0"/>
              <a:t>28/04/2023</a:t>
            </a:fld>
            <a:endParaRPr lang="en-AU"/>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9700100B-688D-498D-B2EA-495F2491D9B8}" type="slidenum">
              <a:rPr lang="en-AU" smtClean="0"/>
              <a:t>‹#›</a:t>
            </a:fld>
            <a:endParaRPr lang="en-AU"/>
          </a:p>
        </p:txBody>
      </p:sp>
    </p:spTree>
    <p:extLst>
      <p:ext uri="{BB962C8B-B14F-4D97-AF65-F5344CB8AC3E}">
        <p14:creationId xmlns:p14="http://schemas.microsoft.com/office/powerpoint/2010/main" val="17266606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79C568-3F35-47DF-B07A-AEF481B54FEB}"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75302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9700100B-688D-498D-B2EA-495F2491D9B8}" type="slidenum">
              <a:rPr lang="en-AU" smtClean="0"/>
              <a:t>2</a:t>
            </a:fld>
            <a:endParaRPr lang="en-AU"/>
          </a:p>
        </p:txBody>
      </p:sp>
    </p:spTree>
    <p:extLst>
      <p:ext uri="{BB962C8B-B14F-4D97-AF65-F5344CB8AC3E}">
        <p14:creationId xmlns:p14="http://schemas.microsoft.com/office/powerpoint/2010/main" val="7807710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EAE19-30E2-40A1-93CA-97E100058587}"/>
              </a:ext>
            </a:extLst>
          </p:cNvPr>
          <p:cNvSpPr>
            <a:spLocks noGrp="1"/>
          </p:cNvSpPr>
          <p:nvPr>
            <p:ph type="ctrTitle"/>
          </p:nvPr>
        </p:nvSpPr>
        <p:spPr>
          <a:xfrm>
            <a:off x="1524227" y="1121879"/>
            <a:ext cx="9143548" cy="2387771"/>
          </a:xfrm>
        </p:spPr>
        <p:txBody>
          <a:bodyPr anchor="b"/>
          <a:lstStyle>
            <a:lvl1pPr algn="ctr">
              <a:defRPr sz="5443"/>
            </a:lvl1pPr>
          </a:lstStyle>
          <a:p>
            <a:r>
              <a:rPr lang="en-US"/>
              <a:t>Click to edit Master title style</a:t>
            </a:r>
            <a:endParaRPr lang="en-NZ"/>
          </a:p>
        </p:txBody>
      </p:sp>
      <p:sp>
        <p:nvSpPr>
          <p:cNvPr id="3" name="Subtitle 2">
            <a:extLst>
              <a:ext uri="{FF2B5EF4-FFF2-40B4-BE49-F238E27FC236}">
                <a16:creationId xmlns:a16="http://schemas.microsoft.com/office/drawing/2014/main" id="{C59982F3-9F2F-4570-90DE-797274F643F7}"/>
              </a:ext>
            </a:extLst>
          </p:cNvPr>
          <p:cNvSpPr>
            <a:spLocks noGrp="1"/>
          </p:cNvSpPr>
          <p:nvPr>
            <p:ph type="subTitle" idx="1"/>
          </p:nvPr>
        </p:nvSpPr>
        <p:spPr>
          <a:xfrm>
            <a:off x="1524227" y="3601819"/>
            <a:ext cx="9143548" cy="1656174"/>
          </a:xfrm>
        </p:spPr>
        <p:txBody>
          <a:bodyPr/>
          <a:lstStyle>
            <a:lvl1pPr marL="0" indent="0" algn="ctr">
              <a:buNone/>
              <a:defRPr sz="2177"/>
            </a:lvl1pPr>
            <a:lvl2pPr marL="414772" indent="0" algn="ctr">
              <a:buNone/>
              <a:defRPr sz="1814"/>
            </a:lvl2pPr>
            <a:lvl3pPr marL="829544" indent="0" algn="ctr">
              <a:buNone/>
              <a:defRPr sz="1633"/>
            </a:lvl3pPr>
            <a:lvl4pPr marL="1244316" indent="0" algn="ctr">
              <a:buNone/>
              <a:defRPr sz="1452"/>
            </a:lvl4pPr>
            <a:lvl5pPr marL="1659087" indent="0" algn="ctr">
              <a:buNone/>
              <a:defRPr sz="1452"/>
            </a:lvl5pPr>
            <a:lvl6pPr marL="2073859" indent="0" algn="ctr">
              <a:buNone/>
              <a:defRPr sz="1452"/>
            </a:lvl6pPr>
            <a:lvl7pPr marL="2488631" indent="0" algn="ctr">
              <a:buNone/>
              <a:defRPr sz="1452"/>
            </a:lvl7pPr>
            <a:lvl8pPr marL="2903403" indent="0" algn="ctr">
              <a:buNone/>
              <a:defRPr sz="1452"/>
            </a:lvl8pPr>
            <a:lvl9pPr marL="3318175" indent="0" algn="ctr">
              <a:buNone/>
              <a:defRPr sz="1452"/>
            </a:lvl9pPr>
          </a:lstStyle>
          <a:p>
            <a:r>
              <a:rPr lang="en-US"/>
              <a:t>Click to edit Master subtitle style</a:t>
            </a:r>
            <a:endParaRPr lang="en-NZ"/>
          </a:p>
        </p:txBody>
      </p:sp>
    </p:spTree>
    <p:extLst>
      <p:ext uri="{BB962C8B-B14F-4D97-AF65-F5344CB8AC3E}">
        <p14:creationId xmlns:p14="http://schemas.microsoft.com/office/powerpoint/2010/main" val="31688821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FBBA1-08D9-42B2-A60C-43BBF7B423BA}"/>
              </a:ext>
            </a:extLst>
          </p:cNvPr>
          <p:cNvSpPr>
            <a:spLocks noGrp="1"/>
          </p:cNvSpPr>
          <p:nvPr>
            <p:ph type="title"/>
          </p:nvPr>
        </p:nvSpPr>
        <p:spPr/>
        <p:txBody>
          <a:bodyPr/>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56945E4C-E78E-4DC8-8D77-EA49E34AF30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F6FA51EC-92D7-441D-9607-75EBC4FDEF56}"/>
              </a:ext>
            </a:extLst>
          </p:cNvPr>
          <p:cNvSpPr>
            <a:spLocks noGrp="1"/>
          </p:cNvSpPr>
          <p:nvPr>
            <p:ph type="dt" sz="half" idx="10"/>
          </p:nvPr>
        </p:nvSpPr>
        <p:spPr/>
        <p:txBody>
          <a:bodyPr/>
          <a:lstStyle/>
          <a:p>
            <a:fld id="{3C228A67-0A43-43E9-AA20-2608CE1BD6B3}" type="datetimeFigureOut">
              <a:rPr lang="en-NZ" smtClean="0"/>
              <a:t>28/04/2023</a:t>
            </a:fld>
            <a:endParaRPr lang="en-NZ"/>
          </a:p>
        </p:txBody>
      </p:sp>
      <p:sp>
        <p:nvSpPr>
          <p:cNvPr id="5" name="Footer Placeholder 4">
            <a:extLst>
              <a:ext uri="{FF2B5EF4-FFF2-40B4-BE49-F238E27FC236}">
                <a16:creationId xmlns:a16="http://schemas.microsoft.com/office/drawing/2014/main" id="{6CA5A83B-A07A-4165-88A2-72F60EAA39FB}"/>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DA1AC01E-039D-4CA7-AE8B-C168BA0EAFAE}"/>
              </a:ext>
            </a:extLst>
          </p:cNvPr>
          <p:cNvSpPr>
            <a:spLocks noGrp="1"/>
          </p:cNvSpPr>
          <p:nvPr>
            <p:ph type="sldNum" sz="quarter" idx="12"/>
          </p:nvPr>
        </p:nvSpPr>
        <p:spPr/>
        <p:txBody>
          <a:bodyPr/>
          <a:lstStyle/>
          <a:p>
            <a:fld id="{857669D5-6165-49A2-A0B2-97A64BBD714B}" type="slidenum">
              <a:rPr lang="en-NZ" smtClean="0"/>
              <a:t>‹#›</a:t>
            </a:fld>
            <a:endParaRPr lang="en-NZ"/>
          </a:p>
        </p:txBody>
      </p:sp>
    </p:spTree>
    <p:extLst>
      <p:ext uri="{BB962C8B-B14F-4D97-AF65-F5344CB8AC3E}">
        <p14:creationId xmlns:p14="http://schemas.microsoft.com/office/powerpoint/2010/main" val="4876807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DCA24D6-29A1-4EED-B9FE-E2FBFE2E51B8}"/>
              </a:ext>
            </a:extLst>
          </p:cNvPr>
          <p:cNvSpPr>
            <a:spLocks noGrp="1"/>
          </p:cNvSpPr>
          <p:nvPr>
            <p:ph type="title" orient="vert"/>
          </p:nvPr>
        </p:nvSpPr>
        <p:spPr>
          <a:xfrm>
            <a:off x="8725380" y="365799"/>
            <a:ext cx="2628476" cy="5811011"/>
          </a:xfrm>
        </p:spPr>
        <p:txBody>
          <a:bodyPr vert="eaVert"/>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71813BB1-46A1-4FFB-9871-7026C9DE0E80}"/>
              </a:ext>
            </a:extLst>
          </p:cNvPr>
          <p:cNvSpPr>
            <a:spLocks noGrp="1"/>
          </p:cNvSpPr>
          <p:nvPr>
            <p:ph type="body" orient="vert" idx="1"/>
          </p:nvPr>
        </p:nvSpPr>
        <p:spPr>
          <a:xfrm>
            <a:off x="838145" y="365799"/>
            <a:ext cx="7713453" cy="581101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E9D962A2-668A-44EE-AD7B-3370D255D844}"/>
              </a:ext>
            </a:extLst>
          </p:cNvPr>
          <p:cNvSpPr>
            <a:spLocks noGrp="1"/>
          </p:cNvSpPr>
          <p:nvPr>
            <p:ph type="dt" sz="half" idx="10"/>
          </p:nvPr>
        </p:nvSpPr>
        <p:spPr/>
        <p:txBody>
          <a:bodyPr/>
          <a:lstStyle/>
          <a:p>
            <a:fld id="{3C228A67-0A43-43E9-AA20-2608CE1BD6B3}" type="datetimeFigureOut">
              <a:rPr lang="en-NZ" smtClean="0"/>
              <a:t>28/04/2023</a:t>
            </a:fld>
            <a:endParaRPr lang="en-NZ"/>
          </a:p>
        </p:txBody>
      </p:sp>
      <p:sp>
        <p:nvSpPr>
          <p:cNvPr id="5" name="Footer Placeholder 4">
            <a:extLst>
              <a:ext uri="{FF2B5EF4-FFF2-40B4-BE49-F238E27FC236}">
                <a16:creationId xmlns:a16="http://schemas.microsoft.com/office/drawing/2014/main" id="{30220655-A4F6-4BC6-A219-FCB9BC715977}"/>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BDC98B84-517C-4B35-8F57-86CDFE83F638}"/>
              </a:ext>
            </a:extLst>
          </p:cNvPr>
          <p:cNvSpPr>
            <a:spLocks noGrp="1"/>
          </p:cNvSpPr>
          <p:nvPr>
            <p:ph type="sldNum" sz="quarter" idx="12"/>
          </p:nvPr>
        </p:nvSpPr>
        <p:spPr/>
        <p:txBody>
          <a:bodyPr/>
          <a:lstStyle/>
          <a:p>
            <a:fld id="{857669D5-6165-49A2-A0B2-97A64BBD714B}" type="slidenum">
              <a:rPr lang="en-NZ" smtClean="0"/>
              <a:t>‹#›</a:t>
            </a:fld>
            <a:endParaRPr lang="en-NZ"/>
          </a:p>
        </p:txBody>
      </p:sp>
    </p:spTree>
    <p:extLst>
      <p:ext uri="{BB962C8B-B14F-4D97-AF65-F5344CB8AC3E}">
        <p14:creationId xmlns:p14="http://schemas.microsoft.com/office/powerpoint/2010/main" val="25106347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descr="A picture containing text, clipart&#10;&#10;Description automatically generated">
            <a:extLst>
              <a:ext uri="{FF2B5EF4-FFF2-40B4-BE49-F238E27FC236}">
                <a16:creationId xmlns:a16="http://schemas.microsoft.com/office/drawing/2014/main" id="{8FD5F87C-6D14-45FB-943F-053EC8786223}"/>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26036" y="6412449"/>
            <a:ext cx="934277" cy="397336"/>
          </a:xfrm>
          <a:prstGeom prst="rect">
            <a:avLst/>
          </a:prstGeom>
        </p:spPr>
      </p:pic>
    </p:spTree>
    <p:extLst>
      <p:ext uri="{BB962C8B-B14F-4D97-AF65-F5344CB8AC3E}">
        <p14:creationId xmlns:p14="http://schemas.microsoft.com/office/powerpoint/2010/main" val="23709095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A3A7F-6C3A-466A-966C-D632A788D42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2C4F6249-859C-4728-ABFC-8C5861DD573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3AEBBD59-6A1F-4AAE-9144-DA1170DE8435}"/>
              </a:ext>
            </a:extLst>
          </p:cNvPr>
          <p:cNvSpPr>
            <a:spLocks noGrp="1"/>
          </p:cNvSpPr>
          <p:nvPr>
            <p:ph type="dt" sz="half" idx="10"/>
          </p:nvPr>
        </p:nvSpPr>
        <p:spPr/>
        <p:txBody>
          <a:bodyPr/>
          <a:lstStyle/>
          <a:p>
            <a:fld id="{C1B96422-3B2A-49EB-BD5F-C8DC69501D43}" type="datetimeFigureOut">
              <a:rPr lang="en-AU" smtClean="0"/>
              <a:t>28/04/2023</a:t>
            </a:fld>
            <a:endParaRPr lang="en-AU" dirty="0"/>
          </a:p>
        </p:txBody>
      </p:sp>
      <p:sp>
        <p:nvSpPr>
          <p:cNvPr id="5" name="Footer Placeholder 4">
            <a:extLst>
              <a:ext uri="{FF2B5EF4-FFF2-40B4-BE49-F238E27FC236}">
                <a16:creationId xmlns:a16="http://schemas.microsoft.com/office/drawing/2014/main" id="{72B1FEBB-25F4-490B-8676-D6A112E056C8}"/>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97B18881-0E28-4B35-9CBF-4DFB20FAF9EB}"/>
              </a:ext>
            </a:extLst>
          </p:cNvPr>
          <p:cNvSpPr>
            <a:spLocks noGrp="1"/>
          </p:cNvSpPr>
          <p:nvPr>
            <p:ph type="sldNum" sz="quarter" idx="12"/>
          </p:nvPr>
        </p:nvSpPr>
        <p:spPr/>
        <p:txBody>
          <a:bodyPr/>
          <a:lstStyle/>
          <a:p>
            <a:fld id="{8A18B565-8A74-4AB0-B6B1-BC18EC16416F}" type="slidenum">
              <a:rPr lang="en-AU" smtClean="0"/>
              <a:t>‹#›</a:t>
            </a:fld>
            <a:endParaRPr lang="en-AU" dirty="0"/>
          </a:p>
        </p:txBody>
      </p:sp>
    </p:spTree>
    <p:extLst>
      <p:ext uri="{BB962C8B-B14F-4D97-AF65-F5344CB8AC3E}">
        <p14:creationId xmlns:p14="http://schemas.microsoft.com/office/powerpoint/2010/main" val="6859413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D94A1-05EE-4358-AEF1-ABCAC2B7852D}"/>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4D634F52-615D-4573-A608-38706400DE4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F71BE830-365C-4A3C-B950-FF42830A0038}"/>
              </a:ext>
            </a:extLst>
          </p:cNvPr>
          <p:cNvSpPr>
            <a:spLocks noGrp="1"/>
          </p:cNvSpPr>
          <p:nvPr>
            <p:ph type="dt" sz="half" idx="10"/>
          </p:nvPr>
        </p:nvSpPr>
        <p:spPr/>
        <p:txBody>
          <a:bodyPr/>
          <a:lstStyle/>
          <a:p>
            <a:fld id="{C1B96422-3B2A-49EB-BD5F-C8DC69501D43}" type="datetimeFigureOut">
              <a:rPr lang="en-AU" smtClean="0"/>
              <a:t>28/04/2023</a:t>
            </a:fld>
            <a:endParaRPr lang="en-AU" dirty="0"/>
          </a:p>
        </p:txBody>
      </p:sp>
      <p:sp>
        <p:nvSpPr>
          <p:cNvPr id="5" name="Footer Placeholder 4">
            <a:extLst>
              <a:ext uri="{FF2B5EF4-FFF2-40B4-BE49-F238E27FC236}">
                <a16:creationId xmlns:a16="http://schemas.microsoft.com/office/drawing/2014/main" id="{88DD6EC7-65BA-4B9F-A248-1197A10D2B9F}"/>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DFA3DE4B-DE2A-49AB-B0CC-35D2FB5E5DA0}"/>
              </a:ext>
            </a:extLst>
          </p:cNvPr>
          <p:cNvSpPr>
            <a:spLocks noGrp="1"/>
          </p:cNvSpPr>
          <p:nvPr>
            <p:ph type="sldNum" sz="quarter" idx="12"/>
          </p:nvPr>
        </p:nvSpPr>
        <p:spPr/>
        <p:txBody>
          <a:bodyPr/>
          <a:lstStyle/>
          <a:p>
            <a:fld id="{8A18B565-8A74-4AB0-B6B1-BC18EC16416F}" type="slidenum">
              <a:rPr lang="en-AU" smtClean="0"/>
              <a:t>‹#›</a:t>
            </a:fld>
            <a:endParaRPr lang="en-AU" dirty="0"/>
          </a:p>
        </p:txBody>
      </p:sp>
    </p:spTree>
    <p:extLst>
      <p:ext uri="{BB962C8B-B14F-4D97-AF65-F5344CB8AC3E}">
        <p14:creationId xmlns:p14="http://schemas.microsoft.com/office/powerpoint/2010/main" val="28036675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CA0D5-76A2-411A-950E-DBFAFCF388A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586B6E7F-B93B-4BA9-A839-97FC48A5703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BBE3673-8959-4396-986C-0549138F506F}"/>
              </a:ext>
            </a:extLst>
          </p:cNvPr>
          <p:cNvSpPr>
            <a:spLocks noGrp="1"/>
          </p:cNvSpPr>
          <p:nvPr>
            <p:ph type="dt" sz="half" idx="10"/>
          </p:nvPr>
        </p:nvSpPr>
        <p:spPr/>
        <p:txBody>
          <a:bodyPr/>
          <a:lstStyle/>
          <a:p>
            <a:fld id="{C1B96422-3B2A-49EB-BD5F-C8DC69501D43}" type="datetimeFigureOut">
              <a:rPr lang="en-AU" smtClean="0"/>
              <a:t>28/04/2023</a:t>
            </a:fld>
            <a:endParaRPr lang="en-AU" dirty="0"/>
          </a:p>
        </p:txBody>
      </p:sp>
      <p:sp>
        <p:nvSpPr>
          <p:cNvPr id="5" name="Footer Placeholder 4">
            <a:extLst>
              <a:ext uri="{FF2B5EF4-FFF2-40B4-BE49-F238E27FC236}">
                <a16:creationId xmlns:a16="http://schemas.microsoft.com/office/drawing/2014/main" id="{FC16BFCC-FBBA-4216-B4C2-6C632F21D1C1}"/>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94CA5119-687F-4A5D-A932-2D84DE734903}"/>
              </a:ext>
            </a:extLst>
          </p:cNvPr>
          <p:cNvSpPr>
            <a:spLocks noGrp="1"/>
          </p:cNvSpPr>
          <p:nvPr>
            <p:ph type="sldNum" sz="quarter" idx="12"/>
          </p:nvPr>
        </p:nvSpPr>
        <p:spPr/>
        <p:txBody>
          <a:bodyPr/>
          <a:lstStyle/>
          <a:p>
            <a:fld id="{8A18B565-8A74-4AB0-B6B1-BC18EC16416F}" type="slidenum">
              <a:rPr lang="en-AU" smtClean="0"/>
              <a:t>‹#›</a:t>
            </a:fld>
            <a:endParaRPr lang="en-AU" dirty="0"/>
          </a:p>
        </p:txBody>
      </p:sp>
    </p:spTree>
    <p:extLst>
      <p:ext uri="{BB962C8B-B14F-4D97-AF65-F5344CB8AC3E}">
        <p14:creationId xmlns:p14="http://schemas.microsoft.com/office/powerpoint/2010/main" val="33282305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DFAD0-6BB4-4E2D-A3DF-B76BE61C2EAF}"/>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B35CCCE2-ADA1-4BB5-9186-FAD81BB65EF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E6101ACE-9682-4BCA-A1D9-C4B4CD44020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771E3B50-D9D9-4873-A3BA-40A253F667FB}"/>
              </a:ext>
            </a:extLst>
          </p:cNvPr>
          <p:cNvSpPr>
            <a:spLocks noGrp="1"/>
          </p:cNvSpPr>
          <p:nvPr>
            <p:ph type="dt" sz="half" idx="10"/>
          </p:nvPr>
        </p:nvSpPr>
        <p:spPr/>
        <p:txBody>
          <a:bodyPr/>
          <a:lstStyle/>
          <a:p>
            <a:fld id="{C1B96422-3B2A-49EB-BD5F-C8DC69501D43}" type="datetimeFigureOut">
              <a:rPr lang="en-AU" smtClean="0"/>
              <a:t>28/04/2023</a:t>
            </a:fld>
            <a:endParaRPr lang="en-AU" dirty="0"/>
          </a:p>
        </p:txBody>
      </p:sp>
      <p:sp>
        <p:nvSpPr>
          <p:cNvPr id="6" name="Footer Placeholder 5">
            <a:extLst>
              <a:ext uri="{FF2B5EF4-FFF2-40B4-BE49-F238E27FC236}">
                <a16:creationId xmlns:a16="http://schemas.microsoft.com/office/drawing/2014/main" id="{456F800C-B2B1-4BB7-B851-4C5659FACF53}"/>
              </a:ext>
            </a:extLst>
          </p:cNvPr>
          <p:cNvSpPr>
            <a:spLocks noGrp="1"/>
          </p:cNvSpPr>
          <p:nvPr>
            <p:ph type="ftr" sz="quarter" idx="11"/>
          </p:nvPr>
        </p:nvSpPr>
        <p:spPr/>
        <p:txBody>
          <a:bodyPr/>
          <a:lstStyle/>
          <a:p>
            <a:endParaRPr lang="en-AU" dirty="0"/>
          </a:p>
        </p:txBody>
      </p:sp>
      <p:sp>
        <p:nvSpPr>
          <p:cNvPr id="7" name="Slide Number Placeholder 6">
            <a:extLst>
              <a:ext uri="{FF2B5EF4-FFF2-40B4-BE49-F238E27FC236}">
                <a16:creationId xmlns:a16="http://schemas.microsoft.com/office/drawing/2014/main" id="{76E24EC8-7B5D-4C2E-8D6C-1C17C492382A}"/>
              </a:ext>
            </a:extLst>
          </p:cNvPr>
          <p:cNvSpPr>
            <a:spLocks noGrp="1"/>
          </p:cNvSpPr>
          <p:nvPr>
            <p:ph type="sldNum" sz="quarter" idx="12"/>
          </p:nvPr>
        </p:nvSpPr>
        <p:spPr/>
        <p:txBody>
          <a:bodyPr/>
          <a:lstStyle/>
          <a:p>
            <a:fld id="{8A18B565-8A74-4AB0-B6B1-BC18EC16416F}" type="slidenum">
              <a:rPr lang="en-AU" smtClean="0"/>
              <a:t>‹#›</a:t>
            </a:fld>
            <a:endParaRPr lang="en-AU" dirty="0"/>
          </a:p>
        </p:txBody>
      </p:sp>
    </p:spTree>
    <p:extLst>
      <p:ext uri="{BB962C8B-B14F-4D97-AF65-F5344CB8AC3E}">
        <p14:creationId xmlns:p14="http://schemas.microsoft.com/office/powerpoint/2010/main" val="484369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95A81-0C9C-4EFF-8CD9-ADD5A2616BAA}"/>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18ACABD9-AB05-4467-B335-22B8060EF2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C9F272C-E50E-425C-B8E5-DD4569E5BB4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08C74898-AEA7-4FCD-A045-F423085D596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25A13B-8060-4FA4-8CA9-191628292AC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9B6D19B5-EF8A-470A-BBCA-5BA61B5D4387}"/>
              </a:ext>
            </a:extLst>
          </p:cNvPr>
          <p:cNvSpPr>
            <a:spLocks noGrp="1"/>
          </p:cNvSpPr>
          <p:nvPr>
            <p:ph type="dt" sz="half" idx="10"/>
          </p:nvPr>
        </p:nvSpPr>
        <p:spPr/>
        <p:txBody>
          <a:bodyPr/>
          <a:lstStyle/>
          <a:p>
            <a:fld id="{C1B96422-3B2A-49EB-BD5F-C8DC69501D43}" type="datetimeFigureOut">
              <a:rPr lang="en-AU" smtClean="0"/>
              <a:t>28/04/2023</a:t>
            </a:fld>
            <a:endParaRPr lang="en-AU" dirty="0"/>
          </a:p>
        </p:txBody>
      </p:sp>
      <p:sp>
        <p:nvSpPr>
          <p:cNvPr id="8" name="Footer Placeholder 7">
            <a:extLst>
              <a:ext uri="{FF2B5EF4-FFF2-40B4-BE49-F238E27FC236}">
                <a16:creationId xmlns:a16="http://schemas.microsoft.com/office/drawing/2014/main" id="{3B5018BC-82AB-4A2A-978F-72FED6DB136B}"/>
              </a:ext>
            </a:extLst>
          </p:cNvPr>
          <p:cNvSpPr>
            <a:spLocks noGrp="1"/>
          </p:cNvSpPr>
          <p:nvPr>
            <p:ph type="ftr" sz="quarter" idx="11"/>
          </p:nvPr>
        </p:nvSpPr>
        <p:spPr/>
        <p:txBody>
          <a:bodyPr/>
          <a:lstStyle/>
          <a:p>
            <a:endParaRPr lang="en-AU" dirty="0"/>
          </a:p>
        </p:txBody>
      </p:sp>
      <p:sp>
        <p:nvSpPr>
          <p:cNvPr id="9" name="Slide Number Placeholder 8">
            <a:extLst>
              <a:ext uri="{FF2B5EF4-FFF2-40B4-BE49-F238E27FC236}">
                <a16:creationId xmlns:a16="http://schemas.microsoft.com/office/drawing/2014/main" id="{49DCD1EB-E2D1-4CEC-A406-07F93FD6D83B}"/>
              </a:ext>
            </a:extLst>
          </p:cNvPr>
          <p:cNvSpPr>
            <a:spLocks noGrp="1"/>
          </p:cNvSpPr>
          <p:nvPr>
            <p:ph type="sldNum" sz="quarter" idx="12"/>
          </p:nvPr>
        </p:nvSpPr>
        <p:spPr/>
        <p:txBody>
          <a:bodyPr/>
          <a:lstStyle/>
          <a:p>
            <a:fld id="{8A18B565-8A74-4AB0-B6B1-BC18EC16416F}" type="slidenum">
              <a:rPr lang="en-AU" smtClean="0"/>
              <a:t>‹#›</a:t>
            </a:fld>
            <a:endParaRPr lang="en-AU" dirty="0"/>
          </a:p>
        </p:txBody>
      </p:sp>
    </p:spTree>
    <p:extLst>
      <p:ext uri="{BB962C8B-B14F-4D97-AF65-F5344CB8AC3E}">
        <p14:creationId xmlns:p14="http://schemas.microsoft.com/office/powerpoint/2010/main" val="29780859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48579-FA20-4441-9334-3299FB2307A2}"/>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F23AE822-7DD5-4FA5-BC93-CDD496820847}"/>
              </a:ext>
            </a:extLst>
          </p:cNvPr>
          <p:cNvSpPr>
            <a:spLocks noGrp="1"/>
          </p:cNvSpPr>
          <p:nvPr>
            <p:ph type="dt" sz="half" idx="10"/>
          </p:nvPr>
        </p:nvSpPr>
        <p:spPr/>
        <p:txBody>
          <a:bodyPr/>
          <a:lstStyle/>
          <a:p>
            <a:fld id="{C1B96422-3B2A-49EB-BD5F-C8DC69501D43}" type="datetimeFigureOut">
              <a:rPr lang="en-AU" smtClean="0"/>
              <a:t>28/04/2023</a:t>
            </a:fld>
            <a:endParaRPr lang="en-AU" dirty="0"/>
          </a:p>
        </p:txBody>
      </p:sp>
      <p:sp>
        <p:nvSpPr>
          <p:cNvPr id="4" name="Footer Placeholder 3">
            <a:extLst>
              <a:ext uri="{FF2B5EF4-FFF2-40B4-BE49-F238E27FC236}">
                <a16:creationId xmlns:a16="http://schemas.microsoft.com/office/drawing/2014/main" id="{D8562DDD-1B4B-439F-9FC1-AAEFB1FF50AE}"/>
              </a:ext>
            </a:extLst>
          </p:cNvPr>
          <p:cNvSpPr>
            <a:spLocks noGrp="1"/>
          </p:cNvSpPr>
          <p:nvPr>
            <p:ph type="ftr" sz="quarter" idx="11"/>
          </p:nvPr>
        </p:nvSpPr>
        <p:spPr/>
        <p:txBody>
          <a:bodyPr/>
          <a:lstStyle/>
          <a:p>
            <a:endParaRPr lang="en-AU" dirty="0"/>
          </a:p>
        </p:txBody>
      </p:sp>
      <p:sp>
        <p:nvSpPr>
          <p:cNvPr id="5" name="Slide Number Placeholder 4">
            <a:extLst>
              <a:ext uri="{FF2B5EF4-FFF2-40B4-BE49-F238E27FC236}">
                <a16:creationId xmlns:a16="http://schemas.microsoft.com/office/drawing/2014/main" id="{CA3794EA-0DD9-493F-9AF3-036BAA3DFEAA}"/>
              </a:ext>
            </a:extLst>
          </p:cNvPr>
          <p:cNvSpPr>
            <a:spLocks noGrp="1"/>
          </p:cNvSpPr>
          <p:nvPr>
            <p:ph type="sldNum" sz="quarter" idx="12"/>
          </p:nvPr>
        </p:nvSpPr>
        <p:spPr/>
        <p:txBody>
          <a:bodyPr/>
          <a:lstStyle/>
          <a:p>
            <a:fld id="{8A18B565-8A74-4AB0-B6B1-BC18EC16416F}" type="slidenum">
              <a:rPr lang="en-AU" smtClean="0"/>
              <a:t>‹#›</a:t>
            </a:fld>
            <a:endParaRPr lang="en-AU" dirty="0"/>
          </a:p>
        </p:txBody>
      </p:sp>
    </p:spTree>
    <p:extLst>
      <p:ext uri="{BB962C8B-B14F-4D97-AF65-F5344CB8AC3E}">
        <p14:creationId xmlns:p14="http://schemas.microsoft.com/office/powerpoint/2010/main" val="39214479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BEF7F5D-6AFC-4AA2-80B2-194962DA4B48}"/>
              </a:ext>
            </a:extLst>
          </p:cNvPr>
          <p:cNvSpPr>
            <a:spLocks noGrp="1"/>
          </p:cNvSpPr>
          <p:nvPr>
            <p:ph type="dt" sz="half" idx="10"/>
          </p:nvPr>
        </p:nvSpPr>
        <p:spPr/>
        <p:txBody>
          <a:bodyPr/>
          <a:lstStyle/>
          <a:p>
            <a:fld id="{C1B96422-3B2A-49EB-BD5F-C8DC69501D43}" type="datetimeFigureOut">
              <a:rPr lang="en-AU" smtClean="0"/>
              <a:t>28/04/2023</a:t>
            </a:fld>
            <a:endParaRPr lang="en-AU" dirty="0"/>
          </a:p>
        </p:txBody>
      </p:sp>
      <p:sp>
        <p:nvSpPr>
          <p:cNvPr id="3" name="Footer Placeholder 2">
            <a:extLst>
              <a:ext uri="{FF2B5EF4-FFF2-40B4-BE49-F238E27FC236}">
                <a16:creationId xmlns:a16="http://schemas.microsoft.com/office/drawing/2014/main" id="{21C088CC-B246-4AC8-8DE8-0362BDD9995A}"/>
              </a:ext>
            </a:extLst>
          </p:cNvPr>
          <p:cNvSpPr>
            <a:spLocks noGrp="1"/>
          </p:cNvSpPr>
          <p:nvPr>
            <p:ph type="ftr" sz="quarter" idx="11"/>
          </p:nvPr>
        </p:nvSpPr>
        <p:spPr/>
        <p:txBody>
          <a:bodyPr/>
          <a:lstStyle/>
          <a:p>
            <a:endParaRPr lang="en-AU" dirty="0"/>
          </a:p>
        </p:txBody>
      </p:sp>
      <p:sp>
        <p:nvSpPr>
          <p:cNvPr id="4" name="Slide Number Placeholder 3">
            <a:extLst>
              <a:ext uri="{FF2B5EF4-FFF2-40B4-BE49-F238E27FC236}">
                <a16:creationId xmlns:a16="http://schemas.microsoft.com/office/drawing/2014/main" id="{7F282EC5-D178-45B0-9BC3-8395277ABE61}"/>
              </a:ext>
            </a:extLst>
          </p:cNvPr>
          <p:cNvSpPr>
            <a:spLocks noGrp="1"/>
          </p:cNvSpPr>
          <p:nvPr>
            <p:ph type="sldNum" sz="quarter" idx="12"/>
          </p:nvPr>
        </p:nvSpPr>
        <p:spPr/>
        <p:txBody>
          <a:bodyPr/>
          <a:lstStyle/>
          <a:p>
            <a:fld id="{8A18B565-8A74-4AB0-B6B1-BC18EC16416F}" type="slidenum">
              <a:rPr lang="en-AU" smtClean="0"/>
              <a:t>‹#›</a:t>
            </a:fld>
            <a:endParaRPr lang="en-AU" dirty="0"/>
          </a:p>
        </p:txBody>
      </p:sp>
    </p:spTree>
    <p:extLst>
      <p:ext uri="{BB962C8B-B14F-4D97-AF65-F5344CB8AC3E}">
        <p14:creationId xmlns:p14="http://schemas.microsoft.com/office/powerpoint/2010/main" val="1857100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91EE3-F006-422B-81DA-BD11DD4B1397}"/>
              </a:ext>
            </a:extLst>
          </p:cNvPr>
          <p:cNvSpPr>
            <a:spLocks noGrp="1"/>
          </p:cNvSpPr>
          <p:nvPr>
            <p:ph type="title"/>
          </p:nvPr>
        </p:nvSpPr>
        <p:spPr>
          <a:xfrm>
            <a:off x="838143" y="365798"/>
            <a:ext cx="10515712" cy="38490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lstStyle>
            <a:lvl1pPr>
              <a:defRPr lang="en-NZ" sz="2903" b="1">
                <a:solidFill>
                  <a:srgbClr val="DE6834"/>
                </a:solidFill>
                <a:latin typeface="DecimaProA-Bold ☞"/>
                <a:ea typeface="DecimaProA-Bold ☞" charset="0"/>
                <a:cs typeface="DecimaProA-Bold ☞" charset="0"/>
              </a:defRPr>
            </a:lvl1pPr>
          </a:lstStyle>
          <a:p>
            <a:pPr lvl="0" fontAlgn="base">
              <a:spcAft>
                <a:spcPct val="0"/>
              </a:spcAft>
            </a:pPr>
            <a:r>
              <a:rPr lang="en-US"/>
              <a:t>Click to edit Master title style</a:t>
            </a:r>
            <a:endParaRPr lang="en-NZ"/>
          </a:p>
        </p:txBody>
      </p:sp>
      <p:sp>
        <p:nvSpPr>
          <p:cNvPr id="3" name="Content Placeholder 2">
            <a:extLst>
              <a:ext uri="{FF2B5EF4-FFF2-40B4-BE49-F238E27FC236}">
                <a16:creationId xmlns:a16="http://schemas.microsoft.com/office/drawing/2014/main" id="{A2209327-D837-4B0C-8CDB-84CA6AE1CBE9}"/>
              </a:ext>
            </a:extLst>
          </p:cNvPr>
          <p:cNvSpPr>
            <a:spLocks noGrp="1"/>
          </p:cNvSpPr>
          <p:nvPr>
            <p:ph idx="1"/>
          </p:nvPr>
        </p:nvSpPr>
        <p:spPr>
          <a:xfrm>
            <a:off x="838145" y="1142648"/>
            <a:ext cx="10515712" cy="5034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625EBBC5-30E4-40CE-8AC9-03D138414511}"/>
              </a:ext>
            </a:extLst>
          </p:cNvPr>
          <p:cNvSpPr>
            <a:spLocks noGrp="1"/>
          </p:cNvSpPr>
          <p:nvPr>
            <p:ph type="dt" sz="half" idx="10"/>
          </p:nvPr>
        </p:nvSpPr>
        <p:spPr/>
        <p:txBody>
          <a:bodyPr/>
          <a:lstStyle/>
          <a:p>
            <a:fld id="{3C228A67-0A43-43E9-AA20-2608CE1BD6B3}" type="datetimeFigureOut">
              <a:rPr lang="en-NZ" smtClean="0"/>
              <a:t>28/04/2023</a:t>
            </a:fld>
            <a:endParaRPr lang="en-NZ"/>
          </a:p>
        </p:txBody>
      </p:sp>
      <p:sp>
        <p:nvSpPr>
          <p:cNvPr id="5" name="Footer Placeholder 4">
            <a:extLst>
              <a:ext uri="{FF2B5EF4-FFF2-40B4-BE49-F238E27FC236}">
                <a16:creationId xmlns:a16="http://schemas.microsoft.com/office/drawing/2014/main" id="{CDCDD6F6-490E-44CC-88B8-9E6588A977C9}"/>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3745F8DF-D4BB-49EE-B8B6-0FE157C5927F}"/>
              </a:ext>
            </a:extLst>
          </p:cNvPr>
          <p:cNvSpPr>
            <a:spLocks noGrp="1"/>
          </p:cNvSpPr>
          <p:nvPr>
            <p:ph type="sldNum" sz="quarter" idx="12"/>
          </p:nvPr>
        </p:nvSpPr>
        <p:spPr/>
        <p:txBody>
          <a:bodyPr/>
          <a:lstStyle/>
          <a:p>
            <a:fld id="{857669D5-6165-49A2-A0B2-97A64BBD714B}" type="slidenum">
              <a:rPr lang="en-NZ" smtClean="0"/>
              <a:t>‹#›</a:t>
            </a:fld>
            <a:endParaRPr lang="en-NZ"/>
          </a:p>
        </p:txBody>
      </p:sp>
    </p:spTree>
    <p:extLst>
      <p:ext uri="{BB962C8B-B14F-4D97-AF65-F5344CB8AC3E}">
        <p14:creationId xmlns:p14="http://schemas.microsoft.com/office/powerpoint/2010/main" val="35821069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38A48-6D4D-4CFB-B6A6-956366BD0F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2500813B-4DE5-4FFB-9BDF-77B466BC2CB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C6A4AEBB-DD9E-4AC6-8B5A-F8586F67FD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4B3B14-BA49-4D81-91A4-0A551CB37ED7}"/>
              </a:ext>
            </a:extLst>
          </p:cNvPr>
          <p:cNvSpPr>
            <a:spLocks noGrp="1"/>
          </p:cNvSpPr>
          <p:nvPr>
            <p:ph type="dt" sz="half" idx="10"/>
          </p:nvPr>
        </p:nvSpPr>
        <p:spPr/>
        <p:txBody>
          <a:bodyPr/>
          <a:lstStyle/>
          <a:p>
            <a:fld id="{C1B96422-3B2A-49EB-BD5F-C8DC69501D43}" type="datetimeFigureOut">
              <a:rPr lang="en-AU" smtClean="0"/>
              <a:t>28/04/2023</a:t>
            </a:fld>
            <a:endParaRPr lang="en-AU" dirty="0"/>
          </a:p>
        </p:txBody>
      </p:sp>
      <p:sp>
        <p:nvSpPr>
          <p:cNvPr id="6" name="Footer Placeholder 5">
            <a:extLst>
              <a:ext uri="{FF2B5EF4-FFF2-40B4-BE49-F238E27FC236}">
                <a16:creationId xmlns:a16="http://schemas.microsoft.com/office/drawing/2014/main" id="{A0873652-2AC4-4149-A7EB-25C46194C503}"/>
              </a:ext>
            </a:extLst>
          </p:cNvPr>
          <p:cNvSpPr>
            <a:spLocks noGrp="1"/>
          </p:cNvSpPr>
          <p:nvPr>
            <p:ph type="ftr" sz="quarter" idx="11"/>
          </p:nvPr>
        </p:nvSpPr>
        <p:spPr/>
        <p:txBody>
          <a:bodyPr/>
          <a:lstStyle/>
          <a:p>
            <a:endParaRPr lang="en-AU" dirty="0"/>
          </a:p>
        </p:txBody>
      </p:sp>
      <p:sp>
        <p:nvSpPr>
          <p:cNvPr id="7" name="Slide Number Placeholder 6">
            <a:extLst>
              <a:ext uri="{FF2B5EF4-FFF2-40B4-BE49-F238E27FC236}">
                <a16:creationId xmlns:a16="http://schemas.microsoft.com/office/drawing/2014/main" id="{06131DE8-76D0-4199-A960-4F7566BF90BA}"/>
              </a:ext>
            </a:extLst>
          </p:cNvPr>
          <p:cNvSpPr>
            <a:spLocks noGrp="1"/>
          </p:cNvSpPr>
          <p:nvPr>
            <p:ph type="sldNum" sz="quarter" idx="12"/>
          </p:nvPr>
        </p:nvSpPr>
        <p:spPr/>
        <p:txBody>
          <a:bodyPr/>
          <a:lstStyle/>
          <a:p>
            <a:fld id="{8A18B565-8A74-4AB0-B6B1-BC18EC16416F}" type="slidenum">
              <a:rPr lang="en-AU" smtClean="0"/>
              <a:t>‹#›</a:t>
            </a:fld>
            <a:endParaRPr lang="en-AU" dirty="0"/>
          </a:p>
        </p:txBody>
      </p:sp>
    </p:spTree>
    <p:extLst>
      <p:ext uri="{BB962C8B-B14F-4D97-AF65-F5344CB8AC3E}">
        <p14:creationId xmlns:p14="http://schemas.microsoft.com/office/powerpoint/2010/main" val="39250223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7FB81-288C-427F-99C8-CEB04F1F7B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1E37BB4C-ACB4-4BEA-9B68-8E04AB5001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a:extLst>
              <a:ext uri="{FF2B5EF4-FFF2-40B4-BE49-F238E27FC236}">
                <a16:creationId xmlns:a16="http://schemas.microsoft.com/office/drawing/2014/main" id="{79E10F17-694A-4584-BE8D-02378CD449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0C218B2-B470-4977-A097-D790A2CF2CF5}"/>
              </a:ext>
            </a:extLst>
          </p:cNvPr>
          <p:cNvSpPr>
            <a:spLocks noGrp="1"/>
          </p:cNvSpPr>
          <p:nvPr>
            <p:ph type="dt" sz="half" idx="10"/>
          </p:nvPr>
        </p:nvSpPr>
        <p:spPr/>
        <p:txBody>
          <a:bodyPr/>
          <a:lstStyle/>
          <a:p>
            <a:fld id="{C1B96422-3B2A-49EB-BD5F-C8DC69501D43}" type="datetimeFigureOut">
              <a:rPr lang="en-AU" smtClean="0"/>
              <a:t>28/04/2023</a:t>
            </a:fld>
            <a:endParaRPr lang="en-AU" dirty="0"/>
          </a:p>
        </p:txBody>
      </p:sp>
      <p:sp>
        <p:nvSpPr>
          <p:cNvPr id="6" name="Footer Placeholder 5">
            <a:extLst>
              <a:ext uri="{FF2B5EF4-FFF2-40B4-BE49-F238E27FC236}">
                <a16:creationId xmlns:a16="http://schemas.microsoft.com/office/drawing/2014/main" id="{78FE10B7-B799-4E03-B585-44061F470F40}"/>
              </a:ext>
            </a:extLst>
          </p:cNvPr>
          <p:cNvSpPr>
            <a:spLocks noGrp="1"/>
          </p:cNvSpPr>
          <p:nvPr>
            <p:ph type="ftr" sz="quarter" idx="11"/>
          </p:nvPr>
        </p:nvSpPr>
        <p:spPr/>
        <p:txBody>
          <a:bodyPr/>
          <a:lstStyle/>
          <a:p>
            <a:endParaRPr lang="en-AU" dirty="0"/>
          </a:p>
        </p:txBody>
      </p:sp>
      <p:sp>
        <p:nvSpPr>
          <p:cNvPr id="7" name="Slide Number Placeholder 6">
            <a:extLst>
              <a:ext uri="{FF2B5EF4-FFF2-40B4-BE49-F238E27FC236}">
                <a16:creationId xmlns:a16="http://schemas.microsoft.com/office/drawing/2014/main" id="{C3134B05-AAD4-4446-98B8-F0783D52578D}"/>
              </a:ext>
            </a:extLst>
          </p:cNvPr>
          <p:cNvSpPr>
            <a:spLocks noGrp="1"/>
          </p:cNvSpPr>
          <p:nvPr>
            <p:ph type="sldNum" sz="quarter" idx="12"/>
          </p:nvPr>
        </p:nvSpPr>
        <p:spPr/>
        <p:txBody>
          <a:bodyPr/>
          <a:lstStyle/>
          <a:p>
            <a:fld id="{8A18B565-8A74-4AB0-B6B1-BC18EC16416F}" type="slidenum">
              <a:rPr lang="en-AU" smtClean="0"/>
              <a:t>‹#›</a:t>
            </a:fld>
            <a:endParaRPr lang="en-AU" dirty="0"/>
          </a:p>
        </p:txBody>
      </p:sp>
    </p:spTree>
    <p:extLst>
      <p:ext uri="{BB962C8B-B14F-4D97-AF65-F5344CB8AC3E}">
        <p14:creationId xmlns:p14="http://schemas.microsoft.com/office/powerpoint/2010/main" val="28216395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CD6C9-D2AB-4F6B-9598-6966BDA18B8B}"/>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17D6C71F-DB87-48D4-94F7-BB233BBA117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686BE79C-017C-4EC4-B092-708C0CCCCD3D}"/>
              </a:ext>
            </a:extLst>
          </p:cNvPr>
          <p:cNvSpPr>
            <a:spLocks noGrp="1"/>
          </p:cNvSpPr>
          <p:nvPr>
            <p:ph type="dt" sz="half" idx="10"/>
          </p:nvPr>
        </p:nvSpPr>
        <p:spPr/>
        <p:txBody>
          <a:bodyPr/>
          <a:lstStyle/>
          <a:p>
            <a:fld id="{C1B96422-3B2A-49EB-BD5F-C8DC69501D43}" type="datetimeFigureOut">
              <a:rPr lang="en-AU" smtClean="0"/>
              <a:t>28/04/2023</a:t>
            </a:fld>
            <a:endParaRPr lang="en-AU" dirty="0"/>
          </a:p>
        </p:txBody>
      </p:sp>
      <p:sp>
        <p:nvSpPr>
          <p:cNvPr id="5" name="Footer Placeholder 4">
            <a:extLst>
              <a:ext uri="{FF2B5EF4-FFF2-40B4-BE49-F238E27FC236}">
                <a16:creationId xmlns:a16="http://schemas.microsoft.com/office/drawing/2014/main" id="{F075DE1F-64DC-404A-BCF0-EF8139C408C6}"/>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DA000336-0B91-404E-8E1F-EAA8020F2A7F}"/>
              </a:ext>
            </a:extLst>
          </p:cNvPr>
          <p:cNvSpPr>
            <a:spLocks noGrp="1"/>
          </p:cNvSpPr>
          <p:nvPr>
            <p:ph type="sldNum" sz="quarter" idx="12"/>
          </p:nvPr>
        </p:nvSpPr>
        <p:spPr/>
        <p:txBody>
          <a:bodyPr/>
          <a:lstStyle/>
          <a:p>
            <a:fld id="{8A18B565-8A74-4AB0-B6B1-BC18EC16416F}" type="slidenum">
              <a:rPr lang="en-AU" smtClean="0"/>
              <a:t>‹#›</a:t>
            </a:fld>
            <a:endParaRPr lang="en-AU" dirty="0"/>
          </a:p>
        </p:txBody>
      </p:sp>
    </p:spTree>
    <p:extLst>
      <p:ext uri="{BB962C8B-B14F-4D97-AF65-F5344CB8AC3E}">
        <p14:creationId xmlns:p14="http://schemas.microsoft.com/office/powerpoint/2010/main" val="41397465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B714AB4-D64B-448E-AC8E-A35518ED1F0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B97F2F35-2D70-4349-AD44-300F49F9876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E5C885A3-EB77-47AE-A107-D7113AD1E938}"/>
              </a:ext>
            </a:extLst>
          </p:cNvPr>
          <p:cNvSpPr>
            <a:spLocks noGrp="1"/>
          </p:cNvSpPr>
          <p:nvPr>
            <p:ph type="dt" sz="half" idx="10"/>
          </p:nvPr>
        </p:nvSpPr>
        <p:spPr/>
        <p:txBody>
          <a:bodyPr/>
          <a:lstStyle/>
          <a:p>
            <a:fld id="{C1B96422-3B2A-49EB-BD5F-C8DC69501D43}" type="datetimeFigureOut">
              <a:rPr lang="en-AU" smtClean="0"/>
              <a:t>28/04/2023</a:t>
            </a:fld>
            <a:endParaRPr lang="en-AU" dirty="0"/>
          </a:p>
        </p:txBody>
      </p:sp>
      <p:sp>
        <p:nvSpPr>
          <p:cNvPr id="5" name="Footer Placeholder 4">
            <a:extLst>
              <a:ext uri="{FF2B5EF4-FFF2-40B4-BE49-F238E27FC236}">
                <a16:creationId xmlns:a16="http://schemas.microsoft.com/office/drawing/2014/main" id="{0DDBFAE4-FAC4-4F9E-8B1C-3AD5901B833F}"/>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DF7656DD-2A9E-47C8-8C91-3317036C2365}"/>
              </a:ext>
            </a:extLst>
          </p:cNvPr>
          <p:cNvSpPr>
            <a:spLocks noGrp="1"/>
          </p:cNvSpPr>
          <p:nvPr>
            <p:ph type="sldNum" sz="quarter" idx="12"/>
          </p:nvPr>
        </p:nvSpPr>
        <p:spPr/>
        <p:txBody>
          <a:bodyPr/>
          <a:lstStyle/>
          <a:p>
            <a:fld id="{8A18B565-8A74-4AB0-B6B1-BC18EC16416F}" type="slidenum">
              <a:rPr lang="en-AU" smtClean="0"/>
              <a:t>‹#›</a:t>
            </a:fld>
            <a:endParaRPr lang="en-AU" dirty="0"/>
          </a:p>
        </p:txBody>
      </p:sp>
    </p:spTree>
    <p:extLst>
      <p:ext uri="{BB962C8B-B14F-4D97-AF65-F5344CB8AC3E}">
        <p14:creationId xmlns:p14="http://schemas.microsoft.com/office/powerpoint/2010/main" val="41645044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6567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4D44E-3EE2-4FD4-ADC6-E0DDC5D2BCFB}"/>
              </a:ext>
            </a:extLst>
          </p:cNvPr>
          <p:cNvSpPr>
            <a:spLocks noGrp="1"/>
          </p:cNvSpPr>
          <p:nvPr>
            <p:ph type="title"/>
          </p:nvPr>
        </p:nvSpPr>
        <p:spPr>
          <a:xfrm>
            <a:off x="832713" y="1709460"/>
            <a:ext cx="10513902" cy="2852939"/>
          </a:xfrm>
        </p:spPr>
        <p:txBody>
          <a:bodyPr anchor="b"/>
          <a:lstStyle>
            <a:lvl1pPr>
              <a:defRPr sz="5443"/>
            </a:lvl1pPr>
          </a:lstStyle>
          <a:p>
            <a:r>
              <a:rPr lang="en-US"/>
              <a:t>Click to edit Master title style</a:t>
            </a:r>
            <a:endParaRPr lang="en-NZ"/>
          </a:p>
        </p:txBody>
      </p:sp>
      <p:sp>
        <p:nvSpPr>
          <p:cNvPr id="3" name="Text Placeholder 2">
            <a:extLst>
              <a:ext uri="{FF2B5EF4-FFF2-40B4-BE49-F238E27FC236}">
                <a16:creationId xmlns:a16="http://schemas.microsoft.com/office/drawing/2014/main" id="{1FC6F843-EA66-4C24-8368-A2D16B5C24EB}"/>
              </a:ext>
            </a:extLst>
          </p:cNvPr>
          <p:cNvSpPr>
            <a:spLocks noGrp="1"/>
          </p:cNvSpPr>
          <p:nvPr>
            <p:ph type="body" idx="1"/>
          </p:nvPr>
        </p:nvSpPr>
        <p:spPr>
          <a:xfrm>
            <a:off x="832713" y="4589763"/>
            <a:ext cx="10513902" cy="1499197"/>
          </a:xfrm>
        </p:spPr>
        <p:txBody>
          <a:bodyPr/>
          <a:lstStyle>
            <a:lvl1pPr marL="0" indent="0">
              <a:buNone/>
              <a:defRPr sz="2177">
                <a:solidFill>
                  <a:schemeClr val="tx1">
                    <a:tint val="75000"/>
                  </a:schemeClr>
                </a:solidFill>
              </a:defRPr>
            </a:lvl1pPr>
            <a:lvl2pPr marL="414772" indent="0">
              <a:buNone/>
              <a:defRPr sz="1814">
                <a:solidFill>
                  <a:schemeClr val="tx1">
                    <a:tint val="75000"/>
                  </a:schemeClr>
                </a:solidFill>
              </a:defRPr>
            </a:lvl2pPr>
            <a:lvl3pPr marL="829544" indent="0">
              <a:buNone/>
              <a:defRPr sz="1633">
                <a:solidFill>
                  <a:schemeClr val="tx1">
                    <a:tint val="75000"/>
                  </a:schemeClr>
                </a:solidFill>
              </a:defRPr>
            </a:lvl3pPr>
            <a:lvl4pPr marL="1244316" indent="0">
              <a:buNone/>
              <a:defRPr sz="1452">
                <a:solidFill>
                  <a:schemeClr val="tx1">
                    <a:tint val="75000"/>
                  </a:schemeClr>
                </a:solidFill>
              </a:defRPr>
            </a:lvl4pPr>
            <a:lvl5pPr marL="1659087" indent="0">
              <a:buNone/>
              <a:defRPr sz="1452">
                <a:solidFill>
                  <a:schemeClr val="tx1">
                    <a:tint val="75000"/>
                  </a:schemeClr>
                </a:solidFill>
              </a:defRPr>
            </a:lvl5pPr>
            <a:lvl6pPr marL="2073859" indent="0">
              <a:buNone/>
              <a:defRPr sz="1452">
                <a:solidFill>
                  <a:schemeClr val="tx1">
                    <a:tint val="75000"/>
                  </a:schemeClr>
                </a:solidFill>
              </a:defRPr>
            </a:lvl6pPr>
            <a:lvl7pPr marL="2488631" indent="0">
              <a:buNone/>
              <a:defRPr sz="1452">
                <a:solidFill>
                  <a:schemeClr val="tx1">
                    <a:tint val="75000"/>
                  </a:schemeClr>
                </a:solidFill>
              </a:defRPr>
            </a:lvl7pPr>
            <a:lvl8pPr marL="2903403" indent="0">
              <a:buNone/>
              <a:defRPr sz="1452">
                <a:solidFill>
                  <a:schemeClr val="tx1">
                    <a:tint val="75000"/>
                  </a:schemeClr>
                </a:solidFill>
              </a:defRPr>
            </a:lvl8pPr>
            <a:lvl9pPr marL="3318175" indent="0">
              <a:buNone/>
              <a:defRPr sz="1452">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C4184AC-C28D-4008-8738-C08DF0C2FAF4}"/>
              </a:ext>
            </a:extLst>
          </p:cNvPr>
          <p:cNvSpPr>
            <a:spLocks noGrp="1"/>
          </p:cNvSpPr>
          <p:nvPr>
            <p:ph type="dt" sz="half" idx="10"/>
          </p:nvPr>
        </p:nvSpPr>
        <p:spPr/>
        <p:txBody>
          <a:bodyPr/>
          <a:lstStyle/>
          <a:p>
            <a:fld id="{3C228A67-0A43-43E9-AA20-2608CE1BD6B3}" type="datetimeFigureOut">
              <a:rPr lang="en-NZ" smtClean="0"/>
              <a:t>28/04/2023</a:t>
            </a:fld>
            <a:endParaRPr lang="en-NZ"/>
          </a:p>
        </p:txBody>
      </p:sp>
      <p:sp>
        <p:nvSpPr>
          <p:cNvPr id="5" name="Footer Placeholder 4">
            <a:extLst>
              <a:ext uri="{FF2B5EF4-FFF2-40B4-BE49-F238E27FC236}">
                <a16:creationId xmlns:a16="http://schemas.microsoft.com/office/drawing/2014/main" id="{10AE18CD-DEC1-4A08-9F4F-9FAA307CEE8C}"/>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C64BC308-7CFA-4449-9423-0071676EC633}"/>
              </a:ext>
            </a:extLst>
          </p:cNvPr>
          <p:cNvSpPr>
            <a:spLocks noGrp="1"/>
          </p:cNvSpPr>
          <p:nvPr>
            <p:ph type="sldNum" sz="quarter" idx="12"/>
          </p:nvPr>
        </p:nvSpPr>
        <p:spPr/>
        <p:txBody>
          <a:bodyPr/>
          <a:lstStyle/>
          <a:p>
            <a:fld id="{857669D5-6165-49A2-A0B2-97A64BBD714B}" type="slidenum">
              <a:rPr lang="en-NZ" smtClean="0"/>
              <a:t>‹#›</a:t>
            </a:fld>
            <a:endParaRPr lang="en-NZ"/>
          </a:p>
        </p:txBody>
      </p:sp>
    </p:spTree>
    <p:extLst>
      <p:ext uri="{BB962C8B-B14F-4D97-AF65-F5344CB8AC3E}">
        <p14:creationId xmlns:p14="http://schemas.microsoft.com/office/powerpoint/2010/main" val="461220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C03AF-C72D-4B29-A960-9453DDB441E5}"/>
              </a:ext>
            </a:extLst>
          </p:cNvPr>
          <p:cNvSpPr>
            <a:spLocks noGrp="1"/>
          </p:cNvSpPr>
          <p:nvPr>
            <p:ph type="title"/>
          </p:nvPr>
        </p:nvSpPr>
        <p:spPr>
          <a:xfrm>
            <a:off x="838145" y="316429"/>
            <a:ext cx="10515712" cy="51555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rmAutofit/>
          </a:bodyPr>
          <a:lstStyle>
            <a:lvl1pPr>
              <a:defRPr lang="en-NZ" sz="2903" b="1">
                <a:solidFill>
                  <a:srgbClr val="DE6834"/>
                </a:solidFill>
                <a:latin typeface="DecimaProA-Bold ☞"/>
                <a:ea typeface="DecimaProA-Bold ☞" charset="0"/>
                <a:cs typeface="DecimaProA-Bold ☞" charset="0"/>
              </a:defRPr>
            </a:lvl1pPr>
          </a:lstStyle>
          <a:p>
            <a:pPr lvl="0" fontAlgn="base">
              <a:spcAft>
                <a:spcPct val="0"/>
              </a:spcAft>
            </a:pPr>
            <a:r>
              <a:rPr lang="en-US"/>
              <a:t>Click to edit Master title style</a:t>
            </a:r>
            <a:endParaRPr lang="en-NZ"/>
          </a:p>
        </p:txBody>
      </p:sp>
      <p:sp>
        <p:nvSpPr>
          <p:cNvPr id="3" name="Content Placeholder 2">
            <a:extLst>
              <a:ext uri="{FF2B5EF4-FFF2-40B4-BE49-F238E27FC236}">
                <a16:creationId xmlns:a16="http://schemas.microsoft.com/office/drawing/2014/main" id="{5F5683C2-2CFA-4517-B73B-473BA462DD43}"/>
              </a:ext>
            </a:extLst>
          </p:cNvPr>
          <p:cNvSpPr>
            <a:spLocks noGrp="1"/>
          </p:cNvSpPr>
          <p:nvPr>
            <p:ph sz="half" idx="1"/>
          </p:nvPr>
        </p:nvSpPr>
        <p:spPr>
          <a:xfrm>
            <a:off x="838144" y="1011999"/>
            <a:ext cx="5170059" cy="51648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a:extLst>
              <a:ext uri="{FF2B5EF4-FFF2-40B4-BE49-F238E27FC236}">
                <a16:creationId xmlns:a16="http://schemas.microsoft.com/office/drawing/2014/main" id="{D6476599-9CE1-47B1-8180-E7648A42ED2A}"/>
              </a:ext>
            </a:extLst>
          </p:cNvPr>
          <p:cNvSpPr>
            <a:spLocks noGrp="1"/>
          </p:cNvSpPr>
          <p:nvPr>
            <p:ph sz="half" idx="2"/>
          </p:nvPr>
        </p:nvSpPr>
        <p:spPr>
          <a:xfrm>
            <a:off x="6181988" y="1011999"/>
            <a:ext cx="5171869" cy="51648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Tree>
    <p:extLst>
      <p:ext uri="{BB962C8B-B14F-4D97-AF65-F5344CB8AC3E}">
        <p14:creationId xmlns:p14="http://schemas.microsoft.com/office/powerpoint/2010/main" val="17546049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D0A2F-DF5A-410D-9F03-A1581BA65EF1}"/>
              </a:ext>
            </a:extLst>
          </p:cNvPr>
          <p:cNvSpPr>
            <a:spLocks noGrp="1"/>
          </p:cNvSpPr>
          <p:nvPr>
            <p:ph type="title"/>
          </p:nvPr>
        </p:nvSpPr>
        <p:spPr>
          <a:xfrm>
            <a:off x="839954" y="365798"/>
            <a:ext cx="10515713" cy="450227"/>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rmAutofit/>
          </a:bodyPr>
          <a:lstStyle>
            <a:lvl1pPr>
              <a:defRPr lang="en-NZ" sz="2903" b="1">
                <a:solidFill>
                  <a:srgbClr val="DE6834"/>
                </a:solidFill>
                <a:latin typeface="DecimaProA-Bold ☞"/>
                <a:ea typeface="DecimaProA-Bold ☞" charset="0"/>
                <a:cs typeface="DecimaProA-Bold ☞" charset="0"/>
              </a:defRPr>
            </a:lvl1pPr>
          </a:lstStyle>
          <a:p>
            <a:pPr lvl="0" fontAlgn="base">
              <a:spcAft>
                <a:spcPct val="0"/>
              </a:spcAft>
            </a:pPr>
            <a:r>
              <a:rPr lang="en-US"/>
              <a:t>Click to edit Master title style</a:t>
            </a:r>
            <a:endParaRPr lang="en-NZ"/>
          </a:p>
        </p:txBody>
      </p:sp>
      <p:sp>
        <p:nvSpPr>
          <p:cNvPr id="3" name="Text Placeholder 2">
            <a:extLst>
              <a:ext uri="{FF2B5EF4-FFF2-40B4-BE49-F238E27FC236}">
                <a16:creationId xmlns:a16="http://schemas.microsoft.com/office/drawing/2014/main" id="{2C40EFBA-315E-47F3-8903-63F37D50442E}"/>
              </a:ext>
            </a:extLst>
          </p:cNvPr>
          <p:cNvSpPr>
            <a:spLocks noGrp="1"/>
          </p:cNvSpPr>
          <p:nvPr>
            <p:ph type="body" idx="1"/>
          </p:nvPr>
        </p:nvSpPr>
        <p:spPr>
          <a:xfrm>
            <a:off x="839954" y="983083"/>
            <a:ext cx="5157388" cy="1521340"/>
          </a:xfrm>
        </p:spPr>
        <p:txBody>
          <a:bodyPr anchor="b"/>
          <a:lstStyle>
            <a:lvl1pPr marL="0" indent="0">
              <a:buNone/>
              <a:defRPr sz="2177" b="1"/>
            </a:lvl1pPr>
            <a:lvl2pPr marL="414772" indent="0">
              <a:buNone/>
              <a:defRPr sz="1814" b="1"/>
            </a:lvl2pPr>
            <a:lvl3pPr marL="829544" indent="0">
              <a:buNone/>
              <a:defRPr sz="1633" b="1"/>
            </a:lvl3pPr>
            <a:lvl4pPr marL="1244316" indent="0">
              <a:buNone/>
              <a:defRPr sz="1452" b="1"/>
            </a:lvl4pPr>
            <a:lvl5pPr marL="1659087" indent="0">
              <a:buNone/>
              <a:defRPr sz="1452" b="1"/>
            </a:lvl5pPr>
            <a:lvl6pPr marL="2073859" indent="0">
              <a:buNone/>
              <a:defRPr sz="1452" b="1"/>
            </a:lvl6pPr>
            <a:lvl7pPr marL="2488631" indent="0">
              <a:buNone/>
              <a:defRPr sz="1452" b="1"/>
            </a:lvl7pPr>
            <a:lvl8pPr marL="2903403" indent="0">
              <a:buNone/>
              <a:defRPr sz="1452" b="1"/>
            </a:lvl8pPr>
            <a:lvl9pPr marL="3318175" indent="0">
              <a:buNone/>
              <a:defRPr sz="1452" b="1"/>
            </a:lvl9pPr>
          </a:lstStyle>
          <a:p>
            <a:pPr lvl="0"/>
            <a:r>
              <a:rPr lang="en-US"/>
              <a:t>Click to edit Master text styles</a:t>
            </a:r>
          </a:p>
        </p:txBody>
      </p:sp>
      <p:sp>
        <p:nvSpPr>
          <p:cNvPr id="4" name="Content Placeholder 3">
            <a:extLst>
              <a:ext uri="{FF2B5EF4-FFF2-40B4-BE49-F238E27FC236}">
                <a16:creationId xmlns:a16="http://schemas.microsoft.com/office/drawing/2014/main" id="{4F06972F-9169-4AB8-B598-75F76595AE54}"/>
              </a:ext>
            </a:extLst>
          </p:cNvPr>
          <p:cNvSpPr>
            <a:spLocks noGrp="1"/>
          </p:cNvSpPr>
          <p:nvPr>
            <p:ph sz="half" idx="2"/>
          </p:nvPr>
        </p:nvSpPr>
        <p:spPr>
          <a:xfrm>
            <a:off x="839954" y="2504424"/>
            <a:ext cx="5157388" cy="36853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a:extLst>
              <a:ext uri="{FF2B5EF4-FFF2-40B4-BE49-F238E27FC236}">
                <a16:creationId xmlns:a16="http://schemas.microsoft.com/office/drawing/2014/main" id="{AE98D493-9AF1-4050-923B-740D9D37B3F3}"/>
              </a:ext>
            </a:extLst>
          </p:cNvPr>
          <p:cNvSpPr>
            <a:spLocks noGrp="1"/>
          </p:cNvSpPr>
          <p:nvPr>
            <p:ph type="body" sz="quarter" idx="3"/>
          </p:nvPr>
        </p:nvSpPr>
        <p:spPr>
          <a:xfrm>
            <a:off x="6172936" y="1680657"/>
            <a:ext cx="5182732" cy="823766"/>
          </a:xfrm>
        </p:spPr>
        <p:txBody>
          <a:bodyPr anchor="b"/>
          <a:lstStyle>
            <a:lvl1pPr marL="0" indent="0">
              <a:buNone/>
              <a:defRPr sz="2177" b="1"/>
            </a:lvl1pPr>
            <a:lvl2pPr marL="414772" indent="0">
              <a:buNone/>
              <a:defRPr sz="1814" b="1"/>
            </a:lvl2pPr>
            <a:lvl3pPr marL="829544" indent="0">
              <a:buNone/>
              <a:defRPr sz="1633" b="1"/>
            </a:lvl3pPr>
            <a:lvl4pPr marL="1244316" indent="0">
              <a:buNone/>
              <a:defRPr sz="1452" b="1"/>
            </a:lvl4pPr>
            <a:lvl5pPr marL="1659087" indent="0">
              <a:buNone/>
              <a:defRPr sz="1452" b="1"/>
            </a:lvl5pPr>
            <a:lvl6pPr marL="2073859" indent="0">
              <a:buNone/>
              <a:defRPr sz="1452" b="1"/>
            </a:lvl6pPr>
            <a:lvl7pPr marL="2488631" indent="0">
              <a:buNone/>
              <a:defRPr sz="1452" b="1"/>
            </a:lvl7pPr>
            <a:lvl8pPr marL="2903403" indent="0">
              <a:buNone/>
              <a:defRPr sz="1452" b="1"/>
            </a:lvl8pPr>
            <a:lvl9pPr marL="3318175" indent="0">
              <a:buNone/>
              <a:defRPr sz="1452" b="1"/>
            </a:lvl9pPr>
          </a:lstStyle>
          <a:p>
            <a:pPr lvl="0"/>
            <a:r>
              <a:rPr lang="en-US"/>
              <a:t>Click to edit Master text styles</a:t>
            </a:r>
          </a:p>
        </p:txBody>
      </p:sp>
      <p:sp>
        <p:nvSpPr>
          <p:cNvPr id="6" name="Content Placeholder 5">
            <a:extLst>
              <a:ext uri="{FF2B5EF4-FFF2-40B4-BE49-F238E27FC236}">
                <a16:creationId xmlns:a16="http://schemas.microsoft.com/office/drawing/2014/main" id="{D561D94E-5965-43B1-A50F-D91599FB97F4}"/>
              </a:ext>
            </a:extLst>
          </p:cNvPr>
          <p:cNvSpPr>
            <a:spLocks noGrp="1"/>
          </p:cNvSpPr>
          <p:nvPr>
            <p:ph sz="quarter" idx="4"/>
          </p:nvPr>
        </p:nvSpPr>
        <p:spPr>
          <a:xfrm>
            <a:off x="6172936" y="2504424"/>
            <a:ext cx="5182732" cy="36853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a:extLst>
              <a:ext uri="{FF2B5EF4-FFF2-40B4-BE49-F238E27FC236}">
                <a16:creationId xmlns:a16="http://schemas.microsoft.com/office/drawing/2014/main" id="{3D47570A-3A6C-47FE-985B-94C407C0D789}"/>
              </a:ext>
            </a:extLst>
          </p:cNvPr>
          <p:cNvSpPr>
            <a:spLocks noGrp="1"/>
          </p:cNvSpPr>
          <p:nvPr>
            <p:ph type="dt" sz="half" idx="10"/>
          </p:nvPr>
        </p:nvSpPr>
        <p:spPr/>
        <p:txBody>
          <a:bodyPr/>
          <a:lstStyle/>
          <a:p>
            <a:fld id="{3C228A67-0A43-43E9-AA20-2608CE1BD6B3}" type="datetimeFigureOut">
              <a:rPr lang="en-NZ" smtClean="0"/>
              <a:t>28/04/2023</a:t>
            </a:fld>
            <a:endParaRPr lang="en-NZ"/>
          </a:p>
        </p:txBody>
      </p:sp>
      <p:sp>
        <p:nvSpPr>
          <p:cNvPr id="8" name="Footer Placeholder 7">
            <a:extLst>
              <a:ext uri="{FF2B5EF4-FFF2-40B4-BE49-F238E27FC236}">
                <a16:creationId xmlns:a16="http://schemas.microsoft.com/office/drawing/2014/main" id="{CE7077CE-E1D2-4642-9CF5-FD45E9A603C7}"/>
              </a:ext>
            </a:extLst>
          </p:cNvPr>
          <p:cNvSpPr>
            <a:spLocks noGrp="1"/>
          </p:cNvSpPr>
          <p:nvPr>
            <p:ph type="ftr" sz="quarter" idx="11"/>
          </p:nvPr>
        </p:nvSpPr>
        <p:spPr/>
        <p:txBody>
          <a:bodyPr/>
          <a:lstStyle/>
          <a:p>
            <a:endParaRPr lang="en-NZ"/>
          </a:p>
        </p:txBody>
      </p:sp>
      <p:sp>
        <p:nvSpPr>
          <p:cNvPr id="9" name="Slide Number Placeholder 8">
            <a:extLst>
              <a:ext uri="{FF2B5EF4-FFF2-40B4-BE49-F238E27FC236}">
                <a16:creationId xmlns:a16="http://schemas.microsoft.com/office/drawing/2014/main" id="{5264C744-7565-4470-87BE-6DCE2B81B0DA}"/>
              </a:ext>
            </a:extLst>
          </p:cNvPr>
          <p:cNvSpPr>
            <a:spLocks noGrp="1"/>
          </p:cNvSpPr>
          <p:nvPr>
            <p:ph type="sldNum" sz="quarter" idx="12"/>
          </p:nvPr>
        </p:nvSpPr>
        <p:spPr/>
        <p:txBody>
          <a:bodyPr/>
          <a:lstStyle/>
          <a:p>
            <a:fld id="{857669D5-6165-49A2-A0B2-97A64BBD714B}" type="slidenum">
              <a:rPr lang="en-NZ" smtClean="0"/>
              <a:t>‹#›</a:t>
            </a:fld>
            <a:endParaRPr lang="en-NZ"/>
          </a:p>
        </p:txBody>
      </p:sp>
    </p:spTree>
    <p:extLst>
      <p:ext uri="{BB962C8B-B14F-4D97-AF65-F5344CB8AC3E}">
        <p14:creationId xmlns:p14="http://schemas.microsoft.com/office/powerpoint/2010/main" val="23756861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3157F-5937-47B6-8A1C-134CA0FFE7D4}"/>
              </a:ext>
            </a:extLst>
          </p:cNvPr>
          <p:cNvSpPr>
            <a:spLocks noGrp="1"/>
          </p:cNvSpPr>
          <p:nvPr>
            <p:ph type="title"/>
          </p:nvPr>
        </p:nvSpPr>
        <p:spPr/>
        <p:txBody>
          <a:bodyPr/>
          <a:lstStyle/>
          <a:p>
            <a:r>
              <a:rPr lang="en-US"/>
              <a:t>Click to edit Master title style</a:t>
            </a:r>
            <a:endParaRPr lang="en-NZ"/>
          </a:p>
        </p:txBody>
      </p:sp>
      <p:sp>
        <p:nvSpPr>
          <p:cNvPr id="3" name="Date Placeholder 2">
            <a:extLst>
              <a:ext uri="{FF2B5EF4-FFF2-40B4-BE49-F238E27FC236}">
                <a16:creationId xmlns:a16="http://schemas.microsoft.com/office/drawing/2014/main" id="{3C1A72CF-C449-47CA-AEB5-05814D4DD536}"/>
              </a:ext>
            </a:extLst>
          </p:cNvPr>
          <p:cNvSpPr>
            <a:spLocks noGrp="1"/>
          </p:cNvSpPr>
          <p:nvPr>
            <p:ph type="dt" sz="half" idx="10"/>
          </p:nvPr>
        </p:nvSpPr>
        <p:spPr/>
        <p:txBody>
          <a:bodyPr/>
          <a:lstStyle/>
          <a:p>
            <a:fld id="{3C228A67-0A43-43E9-AA20-2608CE1BD6B3}" type="datetimeFigureOut">
              <a:rPr lang="en-NZ" smtClean="0"/>
              <a:t>28/04/2023</a:t>
            </a:fld>
            <a:endParaRPr lang="en-NZ"/>
          </a:p>
        </p:txBody>
      </p:sp>
      <p:sp>
        <p:nvSpPr>
          <p:cNvPr id="4" name="Footer Placeholder 3">
            <a:extLst>
              <a:ext uri="{FF2B5EF4-FFF2-40B4-BE49-F238E27FC236}">
                <a16:creationId xmlns:a16="http://schemas.microsoft.com/office/drawing/2014/main" id="{9F9F0E42-1414-470F-9727-439FB680764A}"/>
              </a:ext>
            </a:extLst>
          </p:cNvPr>
          <p:cNvSpPr>
            <a:spLocks noGrp="1"/>
          </p:cNvSpPr>
          <p:nvPr>
            <p:ph type="ftr" sz="quarter" idx="11"/>
          </p:nvPr>
        </p:nvSpPr>
        <p:spPr/>
        <p:txBody>
          <a:bodyPr/>
          <a:lstStyle/>
          <a:p>
            <a:endParaRPr lang="en-NZ"/>
          </a:p>
        </p:txBody>
      </p:sp>
      <p:sp>
        <p:nvSpPr>
          <p:cNvPr id="5" name="Slide Number Placeholder 4">
            <a:extLst>
              <a:ext uri="{FF2B5EF4-FFF2-40B4-BE49-F238E27FC236}">
                <a16:creationId xmlns:a16="http://schemas.microsoft.com/office/drawing/2014/main" id="{C5552CF3-E033-4375-9D14-3538C6982AAB}"/>
              </a:ext>
            </a:extLst>
          </p:cNvPr>
          <p:cNvSpPr>
            <a:spLocks noGrp="1"/>
          </p:cNvSpPr>
          <p:nvPr>
            <p:ph type="sldNum" sz="quarter" idx="12"/>
          </p:nvPr>
        </p:nvSpPr>
        <p:spPr/>
        <p:txBody>
          <a:bodyPr/>
          <a:lstStyle/>
          <a:p>
            <a:fld id="{857669D5-6165-49A2-A0B2-97A64BBD714B}" type="slidenum">
              <a:rPr lang="en-NZ" smtClean="0"/>
              <a:t>‹#›</a:t>
            </a:fld>
            <a:endParaRPr lang="en-NZ"/>
          </a:p>
        </p:txBody>
      </p:sp>
    </p:spTree>
    <p:extLst>
      <p:ext uri="{BB962C8B-B14F-4D97-AF65-F5344CB8AC3E}">
        <p14:creationId xmlns:p14="http://schemas.microsoft.com/office/powerpoint/2010/main" val="35592405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0F85B4B-9BDA-4223-B573-67EE64197AFC}"/>
              </a:ext>
            </a:extLst>
          </p:cNvPr>
          <p:cNvSpPr>
            <a:spLocks noGrp="1"/>
          </p:cNvSpPr>
          <p:nvPr>
            <p:ph type="title"/>
          </p:nvPr>
        </p:nvSpPr>
        <p:spPr>
          <a:xfrm>
            <a:off x="838145" y="316429"/>
            <a:ext cx="10515712" cy="51555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rmAutofit/>
          </a:bodyPr>
          <a:lstStyle>
            <a:lvl1pPr>
              <a:defRPr lang="en-NZ" sz="2903" b="1">
                <a:solidFill>
                  <a:srgbClr val="DE6834"/>
                </a:solidFill>
                <a:latin typeface="DecimaProA-Bold ☞"/>
                <a:ea typeface="DecimaProA-Bold ☞" charset="0"/>
                <a:cs typeface="DecimaProA-Bold ☞" charset="0"/>
              </a:defRPr>
            </a:lvl1pPr>
          </a:lstStyle>
          <a:p>
            <a:pPr lvl="0" fontAlgn="base">
              <a:spcAft>
                <a:spcPct val="0"/>
              </a:spcAft>
            </a:pPr>
            <a:r>
              <a:rPr lang="en-US"/>
              <a:t>Click to edit Master title style</a:t>
            </a:r>
            <a:endParaRPr lang="en-NZ"/>
          </a:p>
        </p:txBody>
      </p:sp>
    </p:spTree>
    <p:extLst>
      <p:ext uri="{BB962C8B-B14F-4D97-AF65-F5344CB8AC3E}">
        <p14:creationId xmlns:p14="http://schemas.microsoft.com/office/powerpoint/2010/main" val="1664241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71C54-9684-4F51-B4C3-9AB0D48AB0CA}"/>
              </a:ext>
            </a:extLst>
          </p:cNvPr>
          <p:cNvSpPr>
            <a:spLocks noGrp="1"/>
          </p:cNvSpPr>
          <p:nvPr>
            <p:ph type="title"/>
          </p:nvPr>
        </p:nvSpPr>
        <p:spPr>
          <a:xfrm>
            <a:off x="839954" y="456528"/>
            <a:ext cx="3931852" cy="1601448"/>
          </a:xfrm>
        </p:spPr>
        <p:txBody>
          <a:bodyPr anchor="b"/>
          <a:lstStyle>
            <a:lvl1pPr>
              <a:defRPr sz="2903"/>
            </a:lvl1pPr>
          </a:lstStyle>
          <a:p>
            <a:r>
              <a:rPr lang="en-US"/>
              <a:t>Click to edit Master title style</a:t>
            </a:r>
            <a:endParaRPr lang="en-NZ"/>
          </a:p>
        </p:txBody>
      </p:sp>
      <p:sp>
        <p:nvSpPr>
          <p:cNvPr id="3" name="Content Placeholder 2">
            <a:extLst>
              <a:ext uri="{FF2B5EF4-FFF2-40B4-BE49-F238E27FC236}">
                <a16:creationId xmlns:a16="http://schemas.microsoft.com/office/drawing/2014/main" id="{8D705288-CEA7-4FF8-B2C6-2785E046F36E}"/>
              </a:ext>
            </a:extLst>
          </p:cNvPr>
          <p:cNvSpPr>
            <a:spLocks noGrp="1"/>
          </p:cNvSpPr>
          <p:nvPr>
            <p:ph idx="1"/>
          </p:nvPr>
        </p:nvSpPr>
        <p:spPr>
          <a:xfrm>
            <a:off x="5182732" y="987944"/>
            <a:ext cx="6172935" cy="4873472"/>
          </a:xfrm>
        </p:spPr>
        <p:txBody>
          <a:bodyPr/>
          <a:lstStyle>
            <a:lvl1pPr>
              <a:defRPr sz="2903"/>
            </a:lvl1pPr>
            <a:lvl2pPr>
              <a:defRPr sz="2540"/>
            </a:lvl2pPr>
            <a:lvl3pPr>
              <a:defRPr sz="2177"/>
            </a:lvl3pPr>
            <a:lvl4pPr>
              <a:defRPr sz="1814"/>
            </a:lvl4pPr>
            <a:lvl5pPr>
              <a:defRPr sz="1814"/>
            </a:lvl5pPr>
            <a:lvl6pPr>
              <a:defRPr sz="1814"/>
            </a:lvl6pPr>
            <a:lvl7pPr>
              <a:defRPr sz="1814"/>
            </a:lvl7pPr>
            <a:lvl8pPr>
              <a:defRPr sz="1814"/>
            </a:lvl8pPr>
            <a:lvl9pPr>
              <a:defRPr sz="181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a:extLst>
              <a:ext uri="{FF2B5EF4-FFF2-40B4-BE49-F238E27FC236}">
                <a16:creationId xmlns:a16="http://schemas.microsoft.com/office/drawing/2014/main" id="{C20A958F-3240-4B3B-A09F-3DFD7880B6AD}"/>
              </a:ext>
            </a:extLst>
          </p:cNvPr>
          <p:cNvSpPr>
            <a:spLocks noGrp="1"/>
          </p:cNvSpPr>
          <p:nvPr>
            <p:ph type="body" sz="half" idx="2"/>
          </p:nvPr>
        </p:nvSpPr>
        <p:spPr>
          <a:xfrm>
            <a:off x="839954" y="2057977"/>
            <a:ext cx="3931852" cy="3810640"/>
          </a:xfrm>
        </p:spPr>
        <p:txBody>
          <a:bodyPr/>
          <a:lstStyle>
            <a:lvl1pPr marL="0" indent="0">
              <a:buNone/>
              <a:defRPr sz="1452"/>
            </a:lvl1pPr>
            <a:lvl2pPr marL="414772" indent="0">
              <a:buNone/>
              <a:defRPr sz="1270"/>
            </a:lvl2pPr>
            <a:lvl3pPr marL="829544" indent="0">
              <a:buNone/>
              <a:defRPr sz="1089"/>
            </a:lvl3pPr>
            <a:lvl4pPr marL="1244316" indent="0">
              <a:buNone/>
              <a:defRPr sz="907"/>
            </a:lvl4pPr>
            <a:lvl5pPr marL="1659087" indent="0">
              <a:buNone/>
              <a:defRPr sz="907"/>
            </a:lvl5pPr>
            <a:lvl6pPr marL="2073859" indent="0">
              <a:buNone/>
              <a:defRPr sz="907"/>
            </a:lvl6pPr>
            <a:lvl7pPr marL="2488631" indent="0">
              <a:buNone/>
              <a:defRPr sz="907"/>
            </a:lvl7pPr>
            <a:lvl8pPr marL="2903403" indent="0">
              <a:buNone/>
              <a:defRPr sz="907"/>
            </a:lvl8pPr>
            <a:lvl9pPr marL="3318175" indent="0">
              <a:buNone/>
              <a:defRPr sz="907"/>
            </a:lvl9pPr>
          </a:lstStyle>
          <a:p>
            <a:pPr lvl="0"/>
            <a:r>
              <a:rPr lang="en-US"/>
              <a:t>Click to edit Master text styles</a:t>
            </a:r>
          </a:p>
        </p:txBody>
      </p:sp>
      <p:sp>
        <p:nvSpPr>
          <p:cNvPr id="5" name="Date Placeholder 4">
            <a:extLst>
              <a:ext uri="{FF2B5EF4-FFF2-40B4-BE49-F238E27FC236}">
                <a16:creationId xmlns:a16="http://schemas.microsoft.com/office/drawing/2014/main" id="{4EC7AC10-43D4-4092-BE08-FB8974A63BF9}"/>
              </a:ext>
            </a:extLst>
          </p:cNvPr>
          <p:cNvSpPr>
            <a:spLocks noGrp="1"/>
          </p:cNvSpPr>
          <p:nvPr>
            <p:ph type="dt" sz="half" idx="10"/>
          </p:nvPr>
        </p:nvSpPr>
        <p:spPr/>
        <p:txBody>
          <a:bodyPr/>
          <a:lstStyle/>
          <a:p>
            <a:fld id="{3C228A67-0A43-43E9-AA20-2608CE1BD6B3}" type="datetimeFigureOut">
              <a:rPr lang="en-NZ" smtClean="0"/>
              <a:t>28/04/2023</a:t>
            </a:fld>
            <a:endParaRPr lang="en-NZ"/>
          </a:p>
        </p:txBody>
      </p:sp>
      <p:sp>
        <p:nvSpPr>
          <p:cNvPr id="6" name="Footer Placeholder 5">
            <a:extLst>
              <a:ext uri="{FF2B5EF4-FFF2-40B4-BE49-F238E27FC236}">
                <a16:creationId xmlns:a16="http://schemas.microsoft.com/office/drawing/2014/main" id="{DDFFFE6B-0CEF-4B0D-8ED4-C0AC49098A0B}"/>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1C655E86-0682-48CB-9D32-FC4EE3D14264}"/>
              </a:ext>
            </a:extLst>
          </p:cNvPr>
          <p:cNvSpPr>
            <a:spLocks noGrp="1"/>
          </p:cNvSpPr>
          <p:nvPr>
            <p:ph type="sldNum" sz="quarter" idx="12"/>
          </p:nvPr>
        </p:nvSpPr>
        <p:spPr/>
        <p:txBody>
          <a:bodyPr/>
          <a:lstStyle/>
          <a:p>
            <a:fld id="{857669D5-6165-49A2-A0B2-97A64BBD714B}" type="slidenum">
              <a:rPr lang="en-NZ" smtClean="0"/>
              <a:t>‹#›</a:t>
            </a:fld>
            <a:endParaRPr lang="en-NZ"/>
          </a:p>
        </p:txBody>
      </p:sp>
    </p:spTree>
    <p:extLst>
      <p:ext uri="{BB962C8B-B14F-4D97-AF65-F5344CB8AC3E}">
        <p14:creationId xmlns:p14="http://schemas.microsoft.com/office/powerpoint/2010/main" val="384930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75410-BC74-4779-BD25-E007054A4871}"/>
              </a:ext>
            </a:extLst>
          </p:cNvPr>
          <p:cNvSpPr>
            <a:spLocks noGrp="1"/>
          </p:cNvSpPr>
          <p:nvPr>
            <p:ph type="title"/>
          </p:nvPr>
        </p:nvSpPr>
        <p:spPr>
          <a:xfrm>
            <a:off x="839954" y="456528"/>
            <a:ext cx="3931852" cy="1601448"/>
          </a:xfrm>
        </p:spPr>
        <p:txBody>
          <a:bodyPr anchor="b"/>
          <a:lstStyle>
            <a:lvl1pPr>
              <a:defRPr sz="2903"/>
            </a:lvl1pPr>
          </a:lstStyle>
          <a:p>
            <a:r>
              <a:rPr lang="en-US"/>
              <a:t>Click to edit Master title style</a:t>
            </a:r>
            <a:endParaRPr lang="en-NZ"/>
          </a:p>
        </p:txBody>
      </p:sp>
      <p:sp>
        <p:nvSpPr>
          <p:cNvPr id="3" name="Picture Placeholder 2">
            <a:extLst>
              <a:ext uri="{FF2B5EF4-FFF2-40B4-BE49-F238E27FC236}">
                <a16:creationId xmlns:a16="http://schemas.microsoft.com/office/drawing/2014/main" id="{AD3791EB-44F5-43D1-B398-C39BE047B034}"/>
              </a:ext>
            </a:extLst>
          </p:cNvPr>
          <p:cNvSpPr>
            <a:spLocks noGrp="1"/>
          </p:cNvSpPr>
          <p:nvPr>
            <p:ph type="pic" idx="1"/>
          </p:nvPr>
        </p:nvSpPr>
        <p:spPr>
          <a:xfrm>
            <a:off x="5182732" y="987944"/>
            <a:ext cx="6172935" cy="4873472"/>
          </a:xfrm>
        </p:spPr>
        <p:txBody>
          <a:bodyPr/>
          <a:lstStyle>
            <a:lvl1pPr marL="0" indent="0">
              <a:buNone/>
              <a:defRPr sz="2903"/>
            </a:lvl1pPr>
            <a:lvl2pPr marL="414772" indent="0">
              <a:buNone/>
              <a:defRPr sz="2540"/>
            </a:lvl2pPr>
            <a:lvl3pPr marL="829544" indent="0">
              <a:buNone/>
              <a:defRPr sz="2177"/>
            </a:lvl3pPr>
            <a:lvl4pPr marL="1244316" indent="0">
              <a:buNone/>
              <a:defRPr sz="1814"/>
            </a:lvl4pPr>
            <a:lvl5pPr marL="1659087" indent="0">
              <a:buNone/>
              <a:defRPr sz="1814"/>
            </a:lvl5pPr>
            <a:lvl6pPr marL="2073859" indent="0">
              <a:buNone/>
              <a:defRPr sz="1814"/>
            </a:lvl6pPr>
            <a:lvl7pPr marL="2488631" indent="0">
              <a:buNone/>
              <a:defRPr sz="1814"/>
            </a:lvl7pPr>
            <a:lvl8pPr marL="2903403" indent="0">
              <a:buNone/>
              <a:defRPr sz="1814"/>
            </a:lvl8pPr>
            <a:lvl9pPr marL="3318175" indent="0">
              <a:buNone/>
              <a:defRPr sz="1814"/>
            </a:lvl9pPr>
          </a:lstStyle>
          <a:p>
            <a:endParaRPr lang="en-NZ"/>
          </a:p>
        </p:txBody>
      </p:sp>
      <p:sp>
        <p:nvSpPr>
          <p:cNvPr id="4" name="Text Placeholder 3">
            <a:extLst>
              <a:ext uri="{FF2B5EF4-FFF2-40B4-BE49-F238E27FC236}">
                <a16:creationId xmlns:a16="http://schemas.microsoft.com/office/drawing/2014/main" id="{DACCDE1C-4A6A-44CF-BB5F-533EECCCE6D1}"/>
              </a:ext>
            </a:extLst>
          </p:cNvPr>
          <p:cNvSpPr>
            <a:spLocks noGrp="1"/>
          </p:cNvSpPr>
          <p:nvPr>
            <p:ph type="body" sz="half" idx="2"/>
          </p:nvPr>
        </p:nvSpPr>
        <p:spPr>
          <a:xfrm>
            <a:off x="839954" y="2057977"/>
            <a:ext cx="3931852" cy="3810640"/>
          </a:xfrm>
        </p:spPr>
        <p:txBody>
          <a:bodyPr/>
          <a:lstStyle>
            <a:lvl1pPr marL="0" indent="0">
              <a:buNone/>
              <a:defRPr sz="1452"/>
            </a:lvl1pPr>
            <a:lvl2pPr marL="414772" indent="0">
              <a:buNone/>
              <a:defRPr sz="1270"/>
            </a:lvl2pPr>
            <a:lvl3pPr marL="829544" indent="0">
              <a:buNone/>
              <a:defRPr sz="1089"/>
            </a:lvl3pPr>
            <a:lvl4pPr marL="1244316" indent="0">
              <a:buNone/>
              <a:defRPr sz="907"/>
            </a:lvl4pPr>
            <a:lvl5pPr marL="1659087" indent="0">
              <a:buNone/>
              <a:defRPr sz="907"/>
            </a:lvl5pPr>
            <a:lvl6pPr marL="2073859" indent="0">
              <a:buNone/>
              <a:defRPr sz="907"/>
            </a:lvl6pPr>
            <a:lvl7pPr marL="2488631" indent="0">
              <a:buNone/>
              <a:defRPr sz="907"/>
            </a:lvl7pPr>
            <a:lvl8pPr marL="2903403" indent="0">
              <a:buNone/>
              <a:defRPr sz="907"/>
            </a:lvl8pPr>
            <a:lvl9pPr marL="3318175" indent="0">
              <a:buNone/>
              <a:defRPr sz="907"/>
            </a:lvl9pPr>
          </a:lstStyle>
          <a:p>
            <a:pPr lvl="0"/>
            <a:r>
              <a:rPr lang="en-US"/>
              <a:t>Click to edit Master text styles</a:t>
            </a:r>
          </a:p>
        </p:txBody>
      </p:sp>
      <p:sp>
        <p:nvSpPr>
          <p:cNvPr id="5" name="Date Placeholder 4">
            <a:extLst>
              <a:ext uri="{FF2B5EF4-FFF2-40B4-BE49-F238E27FC236}">
                <a16:creationId xmlns:a16="http://schemas.microsoft.com/office/drawing/2014/main" id="{77343553-474C-466E-98DE-61A2385C78FE}"/>
              </a:ext>
            </a:extLst>
          </p:cNvPr>
          <p:cNvSpPr>
            <a:spLocks noGrp="1"/>
          </p:cNvSpPr>
          <p:nvPr>
            <p:ph type="dt" sz="half" idx="10"/>
          </p:nvPr>
        </p:nvSpPr>
        <p:spPr/>
        <p:txBody>
          <a:bodyPr/>
          <a:lstStyle/>
          <a:p>
            <a:fld id="{3C228A67-0A43-43E9-AA20-2608CE1BD6B3}" type="datetimeFigureOut">
              <a:rPr lang="en-NZ" smtClean="0"/>
              <a:t>28/04/2023</a:t>
            </a:fld>
            <a:endParaRPr lang="en-NZ"/>
          </a:p>
        </p:txBody>
      </p:sp>
      <p:sp>
        <p:nvSpPr>
          <p:cNvPr id="6" name="Footer Placeholder 5">
            <a:extLst>
              <a:ext uri="{FF2B5EF4-FFF2-40B4-BE49-F238E27FC236}">
                <a16:creationId xmlns:a16="http://schemas.microsoft.com/office/drawing/2014/main" id="{45178DD9-52EB-448A-A3B1-28A8997DA85D}"/>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22EC1CE1-F1FB-4072-B7FF-65AAB5280840}"/>
              </a:ext>
            </a:extLst>
          </p:cNvPr>
          <p:cNvSpPr>
            <a:spLocks noGrp="1"/>
          </p:cNvSpPr>
          <p:nvPr>
            <p:ph type="sldNum" sz="quarter" idx="12"/>
          </p:nvPr>
        </p:nvSpPr>
        <p:spPr/>
        <p:txBody>
          <a:bodyPr/>
          <a:lstStyle/>
          <a:p>
            <a:fld id="{857669D5-6165-49A2-A0B2-97A64BBD714B}" type="slidenum">
              <a:rPr lang="en-NZ" smtClean="0"/>
              <a:t>‹#›</a:t>
            </a:fld>
            <a:endParaRPr lang="en-NZ"/>
          </a:p>
        </p:txBody>
      </p:sp>
    </p:spTree>
    <p:extLst>
      <p:ext uri="{BB962C8B-B14F-4D97-AF65-F5344CB8AC3E}">
        <p14:creationId xmlns:p14="http://schemas.microsoft.com/office/powerpoint/2010/main" val="2592782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12.xml"/><Relationship Id="rId4"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3.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095719-0A39-4E4C-BE33-F779DDDCF7C3}"/>
              </a:ext>
            </a:extLst>
          </p:cNvPr>
          <p:cNvSpPr>
            <a:spLocks noGrp="1"/>
          </p:cNvSpPr>
          <p:nvPr>
            <p:ph type="title"/>
          </p:nvPr>
        </p:nvSpPr>
        <p:spPr>
          <a:xfrm>
            <a:off x="838145" y="365798"/>
            <a:ext cx="10515712" cy="1324939"/>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a:extLst>
              <a:ext uri="{FF2B5EF4-FFF2-40B4-BE49-F238E27FC236}">
                <a16:creationId xmlns:a16="http://schemas.microsoft.com/office/drawing/2014/main" id="{E5F95D81-994A-4D6F-A9DF-45C5A47DC48E}"/>
              </a:ext>
            </a:extLst>
          </p:cNvPr>
          <p:cNvSpPr>
            <a:spLocks noGrp="1"/>
          </p:cNvSpPr>
          <p:nvPr>
            <p:ph type="body" idx="1"/>
          </p:nvPr>
        </p:nvSpPr>
        <p:spPr>
          <a:xfrm>
            <a:off x="838145" y="1826112"/>
            <a:ext cx="10515712" cy="435069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3E29F861-3BD6-4CF8-8BD4-1BCB5AEE3F16}"/>
              </a:ext>
            </a:extLst>
          </p:cNvPr>
          <p:cNvSpPr>
            <a:spLocks noGrp="1"/>
          </p:cNvSpPr>
          <p:nvPr>
            <p:ph type="dt" sz="half" idx="2"/>
          </p:nvPr>
        </p:nvSpPr>
        <p:spPr>
          <a:xfrm>
            <a:off x="838144" y="6356827"/>
            <a:ext cx="2742520" cy="364359"/>
          </a:xfrm>
          <a:prstGeom prst="rect">
            <a:avLst/>
          </a:prstGeom>
        </p:spPr>
        <p:txBody>
          <a:bodyPr vert="horz" lIns="91440" tIns="45720" rIns="91440" bIns="45720" rtlCol="0" anchor="ctr"/>
          <a:lstStyle>
            <a:lvl1pPr algn="l">
              <a:defRPr sz="1089">
                <a:solidFill>
                  <a:schemeClr val="tx1">
                    <a:tint val="75000"/>
                  </a:schemeClr>
                </a:solidFill>
              </a:defRPr>
            </a:lvl1pPr>
          </a:lstStyle>
          <a:p>
            <a:fld id="{3C228A67-0A43-43E9-AA20-2608CE1BD6B3}" type="datetimeFigureOut">
              <a:rPr lang="en-NZ" smtClean="0"/>
              <a:t>28/04/2023</a:t>
            </a:fld>
            <a:endParaRPr lang="en-NZ"/>
          </a:p>
        </p:txBody>
      </p:sp>
      <p:sp>
        <p:nvSpPr>
          <p:cNvPr id="5" name="Footer Placeholder 4">
            <a:extLst>
              <a:ext uri="{FF2B5EF4-FFF2-40B4-BE49-F238E27FC236}">
                <a16:creationId xmlns:a16="http://schemas.microsoft.com/office/drawing/2014/main" id="{81BEDA00-0A21-42CE-953F-A06518F06646}"/>
              </a:ext>
            </a:extLst>
          </p:cNvPr>
          <p:cNvSpPr>
            <a:spLocks noGrp="1"/>
          </p:cNvSpPr>
          <p:nvPr>
            <p:ph type="ftr" sz="quarter" idx="3"/>
          </p:nvPr>
        </p:nvSpPr>
        <p:spPr>
          <a:xfrm>
            <a:off x="4038658" y="6356827"/>
            <a:ext cx="4114686" cy="364359"/>
          </a:xfrm>
          <a:prstGeom prst="rect">
            <a:avLst/>
          </a:prstGeom>
        </p:spPr>
        <p:txBody>
          <a:bodyPr vert="horz" lIns="91440" tIns="45720" rIns="91440" bIns="45720" rtlCol="0" anchor="ctr"/>
          <a:lstStyle>
            <a:lvl1pPr algn="ctr">
              <a:defRPr sz="1089">
                <a:solidFill>
                  <a:schemeClr val="tx1">
                    <a:tint val="75000"/>
                  </a:schemeClr>
                </a:solidFill>
              </a:defRPr>
            </a:lvl1pPr>
          </a:lstStyle>
          <a:p>
            <a:endParaRPr lang="en-NZ"/>
          </a:p>
        </p:txBody>
      </p:sp>
      <p:sp>
        <p:nvSpPr>
          <p:cNvPr id="6" name="Slide Number Placeholder 5">
            <a:extLst>
              <a:ext uri="{FF2B5EF4-FFF2-40B4-BE49-F238E27FC236}">
                <a16:creationId xmlns:a16="http://schemas.microsoft.com/office/drawing/2014/main" id="{4CB700C5-8B6A-427B-8560-6D54621B37FC}"/>
              </a:ext>
            </a:extLst>
          </p:cNvPr>
          <p:cNvSpPr>
            <a:spLocks noGrp="1"/>
          </p:cNvSpPr>
          <p:nvPr>
            <p:ph type="sldNum" sz="quarter" idx="4"/>
          </p:nvPr>
        </p:nvSpPr>
        <p:spPr>
          <a:xfrm>
            <a:off x="8611336" y="6356827"/>
            <a:ext cx="2742520" cy="364359"/>
          </a:xfrm>
          <a:prstGeom prst="rect">
            <a:avLst/>
          </a:prstGeom>
        </p:spPr>
        <p:txBody>
          <a:bodyPr vert="horz" lIns="91440" tIns="45720" rIns="91440" bIns="45720" rtlCol="0" anchor="ctr"/>
          <a:lstStyle>
            <a:lvl1pPr algn="r">
              <a:defRPr sz="1089">
                <a:solidFill>
                  <a:schemeClr val="tx1">
                    <a:tint val="75000"/>
                  </a:schemeClr>
                </a:solidFill>
              </a:defRPr>
            </a:lvl1pPr>
          </a:lstStyle>
          <a:p>
            <a:fld id="{857669D5-6165-49A2-A0B2-97A64BBD714B}" type="slidenum">
              <a:rPr lang="en-NZ" smtClean="0"/>
              <a:t>‹#›</a:t>
            </a:fld>
            <a:endParaRPr lang="en-NZ"/>
          </a:p>
        </p:txBody>
      </p:sp>
      <p:pic>
        <p:nvPicPr>
          <p:cNvPr id="7" name="Picture 7">
            <a:extLst>
              <a:ext uri="{FF2B5EF4-FFF2-40B4-BE49-F238E27FC236}">
                <a16:creationId xmlns:a16="http://schemas.microsoft.com/office/drawing/2014/main" id="{A552DD44-9E8D-4B43-B541-995BBAA36AA3}"/>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 y="0"/>
            <a:ext cx="12192000" cy="6853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A32926FC-B51D-4E0A-97BC-C29312DF8A8B}"/>
              </a:ext>
            </a:extLst>
          </p:cNvPr>
          <p:cNvSpPr/>
          <p:nvPr userDrawn="1"/>
        </p:nvSpPr>
        <p:spPr>
          <a:xfrm>
            <a:off x="217283" y="5613149"/>
            <a:ext cx="2335794" cy="11080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36779274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829544" rtl="0" eaLnBrk="1" latinLnBrk="0" hangingPunct="1">
        <a:lnSpc>
          <a:spcPct val="90000"/>
        </a:lnSpc>
        <a:spcBef>
          <a:spcPct val="0"/>
        </a:spcBef>
        <a:buNone/>
        <a:defRPr sz="3992" kern="1200">
          <a:solidFill>
            <a:schemeClr val="tx1"/>
          </a:solidFill>
          <a:latin typeface="+mj-lt"/>
          <a:ea typeface="+mj-ea"/>
          <a:cs typeface="+mj-cs"/>
        </a:defRPr>
      </a:lvl1pPr>
    </p:titleStyle>
    <p:bodyStyle>
      <a:lvl1pPr marL="207386" indent="-207386" algn="l" defTabSz="829544" rtl="0" eaLnBrk="1" latinLnBrk="0" hangingPunct="1">
        <a:lnSpc>
          <a:spcPct val="90000"/>
        </a:lnSpc>
        <a:spcBef>
          <a:spcPts val="907"/>
        </a:spcBef>
        <a:buFont typeface="Arial" panose="020B0604020202020204" pitchFamily="34" charset="0"/>
        <a:buChar char="•"/>
        <a:defRPr sz="2540" kern="1200">
          <a:solidFill>
            <a:schemeClr val="tx1"/>
          </a:solidFill>
          <a:latin typeface="+mn-lt"/>
          <a:ea typeface="+mn-ea"/>
          <a:cs typeface="+mn-cs"/>
        </a:defRPr>
      </a:lvl1pPr>
      <a:lvl2pPr marL="622158" indent="-207386" algn="l" defTabSz="829544" rtl="0" eaLnBrk="1" latinLnBrk="0" hangingPunct="1">
        <a:lnSpc>
          <a:spcPct val="90000"/>
        </a:lnSpc>
        <a:spcBef>
          <a:spcPts val="454"/>
        </a:spcBef>
        <a:buFont typeface="Arial" panose="020B0604020202020204" pitchFamily="34" charset="0"/>
        <a:buChar char="•"/>
        <a:defRPr sz="2177" kern="1200">
          <a:solidFill>
            <a:schemeClr val="tx1"/>
          </a:solidFill>
          <a:latin typeface="+mn-lt"/>
          <a:ea typeface="+mn-ea"/>
          <a:cs typeface="+mn-cs"/>
        </a:defRPr>
      </a:lvl2pPr>
      <a:lvl3pPr marL="1036930" indent="-207386" algn="l" defTabSz="829544" rtl="0" eaLnBrk="1" latinLnBrk="0" hangingPunct="1">
        <a:lnSpc>
          <a:spcPct val="90000"/>
        </a:lnSpc>
        <a:spcBef>
          <a:spcPts val="454"/>
        </a:spcBef>
        <a:buFont typeface="Arial" panose="020B0604020202020204" pitchFamily="34" charset="0"/>
        <a:buChar char="•"/>
        <a:defRPr sz="1814" kern="1200">
          <a:solidFill>
            <a:schemeClr val="tx1"/>
          </a:solidFill>
          <a:latin typeface="+mn-lt"/>
          <a:ea typeface="+mn-ea"/>
          <a:cs typeface="+mn-cs"/>
        </a:defRPr>
      </a:lvl3pPr>
      <a:lvl4pPr marL="1451701" indent="-207386" algn="l" defTabSz="829544"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4pPr>
      <a:lvl5pPr marL="1866473" indent="-207386" algn="l" defTabSz="829544"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5pPr>
      <a:lvl6pPr marL="2281245" indent="-207386" algn="l" defTabSz="829544"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6pPr>
      <a:lvl7pPr marL="2696017" indent="-207386" algn="l" defTabSz="829544"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7pPr>
      <a:lvl8pPr marL="3110789" indent="-207386" algn="l" defTabSz="829544"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8pPr>
      <a:lvl9pPr marL="3525561" indent="-207386" algn="l" defTabSz="829544"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9pPr>
    </p:bodyStyle>
    <p:otherStyle>
      <a:defPPr>
        <a:defRPr lang="en-US"/>
      </a:defPPr>
      <a:lvl1pPr marL="0" algn="l" defTabSz="829544" rtl="0" eaLnBrk="1" latinLnBrk="0" hangingPunct="1">
        <a:defRPr sz="1633" kern="1200">
          <a:solidFill>
            <a:schemeClr val="tx1"/>
          </a:solidFill>
          <a:latin typeface="+mn-lt"/>
          <a:ea typeface="+mn-ea"/>
          <a:cs typeface="+mn-cs"/>
        </a:defRPr>
      </a:lvl1pPr>
      <a:lvl2pPr marL="414772" algn="l" defTabSz="829544" rtl="0" eaLnBrk="1" latinLnBrk="0" hangingPunct="1">
        <a:defRPr sz="1633" kern="1200">
          <a:solidFill>
            <a:schemeClr val="tx1"/>
          </a:solidFill>
          <a:latin typeface="+mn-lt"/>
          <a:ea typeface="+mn-ea"/>
          <a:cs typeface="+mn-cs"/>
        </a:defRPr>
      </a:lvl2pPr>
      <a:lvl3pPr marL="829544" algn="l" defTabSz="829544" rtl="0" eaLnBrk="1" latinLnBrk="0" hangingPunct="1">
        <a:defRPr sz="1633" kern="1200">
          <a:solidFill>
            <a:schemeClr val="tx1"/>
          </a:solidFill>
          <a:latin typeface="+mn-lt"/>
          <a:ea typeface="+mn-ea"/>
          <a:cs typeface="+mn-cs"/>
        </a:defRPr>
      </a:lvl3pPr>
      <a:lvl4pPr marL="1244316" algn="l" defTabSz="829544" rtl="0" eaLnBrk="1" latinLnBrk="0" hangingPunct="1">
        <a:defRPr sz="1633" kern="1200">
          <a:solidFill>
            <a:schemeClr val="tx1"/>
          </a:solidFill>
          <a:latin typeface="+mn-lt"/>
          <a:ea typeface="+mn-ea"/>
          <a:cs typeface="+mn-cs"/>
        </a:defRPr>
      </a:lvl4pPr>
      <a:lvl5pPr marL="1659087" algn="l" defTabSz="829544" rtl="0" eaLnBrk="1" latinLnBrk="0" hangingPunct="1">
        <a:defRPr sz="1633" kern="1200">
          <a:solidFill>
            <a:schemeClr val="tx1"/>
          </a:solidFill>
          <a:latin typeface="+mn-lt"/>
          <a:ea typeface="+mn-ea"/>
          <a:cs typeface="+mn-cs"/>
        </a:defRPr>
      </a:lvl5pPr>
      <a:lvl6pPr marL="2073859" algn="l" defTabSz="829544" rtl="0" eaLnBrk="1" latinLnBrk="0" hangingPunct="1">
        <a:defRPr sz="1633" kern="1200">
          <a:solidFill>
            <a:schemeClr val="tx1"/>
          </a:solidFill>
          <a:latin typeface="+mn-lt"/>
          <a:ea typeface="+mn-ea"/>
          <a:cs typeface="+mn-cs"/>
        </a:defRPr>
      </a:lvl6pPr>
      <a:lvl7pPr marL="2488631" algn="l" defTabSz="829544" rtl="0" eaLnBrk="1" latinLnBrk="0" hangingPunct="1">
        <a:defRPr sz="1633" kern="1200">
          <a:solidFill>
            <a:schemeClr val="tx1"/>
          </a:solidFill>
          <a:latin typeface="+mn-lt"/>
          <a:ea typeface="+mn-ea"/>
          <a:cs typeface="+mn-cs"/>
        </a:defRPr>
      </a:lvl7pPr>
      <a:lvl8pPr marL="2903403" algn="l" defTabSz="829544" rtl="0" eaLnBrk="1" latinLnBrk="0" hangingPunct="1">
        <a:defRPr sz="1633" kern="1200">
          <a:solidFill>
            <a:schemeClr val="tx1"/>
          </a:solidFill>
          <a:latin typeface="+mn-lt"/>
          <a:ea typeface="+mn-ea"/>
          <a:cs typeface="+mn-cs"/>
        </a:defRPr>
      </a:lvl8pPr>
      <a:lvl9pPr marL="3318175" algn="l" defTabSz="829544" rtl="0" eaLnBrk="1" latinLnBrk="0" hangingPunct="1">
        <a:defRPr sz="163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p:cNvSpPr/>
          <p:nvPr userDrawn="1"/>
        </p:nvSpPr>
        <p:spPr>
          <a:xfrm>
            <a:off x="0" y="336011"/>
            <a:ext cx="287359" cy="391903"/>
          </a:xfrm>
          <a:prstGeom prst="rect">
            <a:avLst/>
          </a:prstGeom>
          <a:blipFill>
            <a:blip r:embed="rId3">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3"/>
          </a:p>
        </p:txBody>
      </p:sp>
      <p:sp>
        <p:nvSpPr>
          <p:cNvPr id="6" name="Rectangle 5">
            <a:extLst>
              <a:ext uri="{FF2B5EF4-FFF2-40B4-BE49-F238E27FC236}">
                <a16:creationId xmlns:a16="http://schemas.microsoft.com/office/drawing/2014/main" id="{467D4F27-496D-6B46-B0D1-30D370EEC94C}"/>
              </a:ext>
            </a:extLst>
          </p:cNvPr>
          <p:cNvSpPr/>
          <p:nvPr userDrawn="1"/>
        </p:nvSpPr>
        <p:spPr>
          <a:xfrm>
            <a:off x="1128409" y="6445448"/>
            <a:ext cx="11063591" cy="412552"/>
          </a:xfrm>
          <a:custGeom>
            <a:avLst/>
            <a:gdLst>
              <a:gd name="connsiteX0" fmla="*/ 0 w 9001236"/>
              <a:gd name="connsiteY0" fmla="*/ 0 h 454762"/>
              <a:gd name="connsiteX1" fmla="*/ 9001236 w 9001236"/>
              <a:gd name="connsiteY1" fmla="*/ 0 h 454762"/>
              <a:gd name="connsiteX2" fmla="*/ 9001236 w 9001236"/>
              <a:gd name="connsiteY2" fmla="*/ 454762 h 454762"/>
              <a:gd name="connsiteX3" fmla="*/ 0 w 9001236"/>
              <a:gd name="connsiteY3" fmla="*/ 454762 h 454762"/>
              <a:gd name="connsiteX4" fmla="*/ 0 w 9001236"/>
              <a:gd name="connsiteY4" fmla="*/ 0 h 454762"/>
              <a:gd name="connsiteX0" fmla="*/ 2073349 w 9001236"/>
              <a:gd name="connsiteY0" fmla="*/ 0 h 454762"/>
              <a:gd name="connsiteX1" fmla="*/ 9001236 w 9001236"/>
              <a:gd name="connsiteY1" fmla="*/ 0 h 454762"/>
              <a:gd name="connsiteX2" fmla="*/ 9001236 w 9001236"/>
              <a:gd name="connsiteY2" fmla="*/ 454762 h 454762"/>
              <a:gd name="connsiteX3" fmla="*/ 0 w 9001236"/>
              <a:gd name="connsiteY3" fmla="*/ 454762 h 454762"/>
              <a:gd name="connsiteX4" fmla="*/ 2073349 w 9001236"/>
              <a:gd name="connsiteY4" fmla="*/ 0 h 454762"/>
              <a:gd name="connsiteX0" fmla="*/ 1233377 w 9001236"/>
              <a:gd name="connsiteY0" fmla="*/ 10633 h 454762"/>
              <a:gd name="connsiteX1" fmla="*/ 9001236 w 9001236"/>
              <a:gd name="connsiteY1" fmla="*/ 0 h 454762"/>
              <a:gd name="connsiteX2" fmla="*/ 9001236 w 9001236"/>
              <a:gd name="connsiteY2" fmla="*/ 454762 h 454762"/>
              <a:gd name="connsiteX3" fmla="*/ 0 w 9001236"/>
              <a:gd name="connsiteY3" fmla="*/ 454762 h 454762"/>
              <a:gd name="connsiteX4" fmla="*/ 1233377 w 9001236"/>
              <a:gd name="connsiteY4" fmla="*/ 10633 h 454762"/>
              <a:gd name="connsiteX0" fmla="*/ 1297173 w 9001236"/>
              <a:gd name="connsiteY0" fmla="*/ 145312 h 454762"/>
              <a:gd name="connsiteX1" fmla="*/ 9001236 w 9001236"/>
              <a:gd name="connsiteY1" fmla="*/ 0 h 454762"/>
              <a:gd name="connsiteX2" fmla="*/ 9001236 w 9001236"/>
              <a:gd name="connsiteY2" fmla="*/ 454762 h 454762"/>
              <a:gd name="connsiteX3" fmla="*/ 0 w 9001236"/>
              <a:gd name="connsiteY3" fmla="*/ 454762 h 454762"/>
              <a:gd name="connsiteX4" fmla="*/ 1297173 w 9001236"/>
              <a:gd name="connsiteY4" fmla="*/ 145312 h 454762"/>
              <a:gd name="connsiteX0" fmla="*/ 1247554 w 9001236"/>
              <a:gd name="connsiteY0" fmla="*/ 3545 h 454762"/>
              <a:gd name="connsiteX1" fmla="*/ 9001236 w 9001236"/>
              <a:gd name="connsiteY1" fmla="*/ 0 h 454762"/>
              <a:gd name="connsiteX2" fmla="*/ 9001236 w 9001236"/>
              <a:gd name="connsiteY2" fmla="*/ 454762 h 454762"/>
              <a:gd name="connsiteX3" fmla="*/ 0 w 9001236"/>
              <a:gd name="connsiteY3" fmla="*/ 454762 h 454762"/>
              <a:gd name="connsiteX4" fmla="*/ 1247554 w 9001236"/>
              <a:gd name="connsiteY4" fmla="*/ 3545 h 454762"/>
              <a:gd name="connsiteX0" fmla="*/ 1247554 w 9001236"/>
              <a:gd name="connsiteY0" fmla="*/ 3545 h 454762"/>
              <a:gd name="connsiteX1" fmla="*/ 9001236 w 9001236"/>
              <a:gd name="connsiteY1" fmla="*/ 0 h 454762"/>
              <a:gd name="connsiteX2" fmla="*/ 9001236 w 9001236"/>
              <a:gd name="connsiteY2" fmla="*/ 454762 h 454762"/>
              <a:gd name="connsiteX3" fmla="*/ 0 w 9001236"/>
              <a:gd name="connsiteY3" fmla="*/ 454762 h 454762"/>
              <a:gd name="connsiteX4" fmla="*/ 1247554 w 9001236"/>
              <a:gd name="connsiteY4" fmla="*/ 3545 h 454762"/>
              <a:gd name="connsiteX0" fmla="*/ 1247554 w 9001236"/>
              <a:gd name="connsiteY0" fmla="*/ 3545 h 454762"/>
              <a:gd name="connsiteX1" fmla="*/ 9001236 w 9001236"/>
              <a:gd name="connsiteY1" fmla="*/ 0 h 454762"/>
              <a:gd name="connsiteX2" fmla="*/ 9001236 w 9001236"/>
              <a:gd name="connsiteY2" fmla="*/ 454762 h 454762"/>
              <a:gd name="connsiteX3" fmla="*/ 0 w 9001236"/>
              <a:gd name="connsiteY3" fmla="*/ 454762 h 454762"/>
              <a:gd name="connsiteX4" fmla="*/ 1247554 w 9001236"/>
              <a:gd name="connsiteY4" fmla="*/ 3545 h 454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01236" h="454762">
                <a:moveTo>
                  <a:pt x="1247554" y="3545"/>
                </a:moveTo>
                <a:lnTo>
                  <a:pt x="9001236" y="0"/>
                </a:lnTo>
                <a:lnTo>
                  <a:pt x="9001236" y="454762"/>
                </a:lnTo>
                <a:lnTo>
                  <a:pt x="0" y="454762"/>
                </a:lnTo>
                <a:cubicBezTo>
                  <a:pt x="415851" y="304356"/>
                  <a:pt x="619051" y="253188"/>
                  <a:pt x="1247554" y="3545"/>
                </a:cubicBezTo>
                <a:close/>
              </a:path>
            </a:pathLst>
          </a:custGeom>
          <a:blipFill>
            <a:blip r:embed="rId4" cstate="email">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3"/>
          </a:p>
        </p:txBody>
      </p:sp>
    </p:spTree>
    <p:extLst>
      <p:ext uri="{BB962C8B-B14F-4D97-AF65-F5344CB8AC3E}">
        <p14:creationId xmlns:p14="http://schemas.microsoft.com/office/powerpoint/2010/main" val="376375478"/>
      </p:ext>
    </p:extLst>
  </p:cSld>
  <p:clrMap bg1="lt1" tx1="dk1" bg2="lt2" tx2="dk2" accent1="accent1" accent2="accent2" accent3="accent3" accent4="accent4" accent5="accent5" accent6="accent6" hlink="hlink" folHlink="folHlink"/>
  <p:sldLayoutIdLst>
    <p:sldLayoutId id="2147483687" r:id="rId1"/>
  </p:sldLayoutIdLst>
  <p:txStyles>
    <p:titleStyle>
      <a:lvl1pPr algn="l" rtl="0" eaLnBrk="0" fontAlgn="base" hangingPunct="0">
        <a:lnSpc>
          <a:spcPct val="90000"/>
        </a:lnSpc>
        <a:spcBef>
          <a:spcPct val="0"/>
        </a:spcBef>
        <a:spcAft>
          <a:spcPct val="0"/>
        </a:spcAft>
        <a:defRPr sz="3992" kern="1200">
          <a:solidFill>
            <a:schemeClr val="tx1"/>
          </a:solidFill>
          <a:latin typeface="+mj-lt"/>
          <a:ea typeface="+mj-ea"/>
          <a:cs typeface="+mj-cs"/>
        </a:defRPr>
      </a:lvl1pPr>
      <a:lvl2pPr algn="l" rtl="0" eaLnBrk="0" fontAlgn="base" hangingPunct="0">
        <a:lnSpc>
          <a:spcPct val="90000"/>
        </a:lnSpc>
        <a:spcBef>
          <a:spcPct val="0"/>
        </a:spcBef>
        <a:spcAft>
          <a:spcPct val="0"/>
        </a:spcAft>
        <a:defRPr sz="3992">
          <a:solidFill>
            <a:schemeClr val="tx1"/>
          </a:solidFill>
          <a:latin typeface="Calibri Light" charset="0"/>
        </a:defRPr>
      </a:lvl2pPr>
      <a:lvl3pPr algn="l" rtl="0" eaLnBrk="0" fontAlgn="base" hangingPunct="0">
        <a:lnSpc>
          <a:spcPct val="90000"/>
        </a:lnSpc>
        <a:spcBef>
          <a:spcPct val="0"/>
        </a:spcBef>
        <a:spcAft>
          <a:spcPct val="0"/>
        </a:spcAft>
        <a:defRPr sz="3992">
          <a:solidFill>
            <a:schemeClr val="tx1"/>
          </a:solidFill>
          <a:latin typeface="Calibri Light" charset="0"/>
        </a:defRPr>
      </a:lvl3pPr>
      <a:lvl4pPr algn="l" rtl="0" eaLnBrk="0" fontAlgn="base" hangingPunct="0">
        <a:lnSpc>
          <a:spcPct val="90000"/>
        </a:lnSpc>
        <a:spcBef>
          <a:spcPct val="0"/>
        </a:spcBef>
        <a:spcAft>
          <a:spcPct val="0"/>
        </a:spcAft>
        <a:defRPr sz="3992">
          <a:solidFill>
            <a:schemeClr val="tx1"/>
          </a:solidFill>
          <a:latin typeface="Calibri Light" charset="0"/>
        </a:defRPr>
      </a:lvl4pPr>
      <a:lvl5pPr algn="l" rtl="0" eaLnBrk="0" fontAlgn="base" hangingPunct="0">
        <a:lnSpc>
          <a:spcPct val="90000"/>
        </a:lnSpc>
        <a:spcBef>
          <a:spcPct val="0"/>
        </a:spcBef>
        <a:spcAft>
          <a:spcPct val="0"/>
        </a:spcAft>
        <a:defRPr sz="3992">
          <a:solidFill>
            <a:schemeClr val="tx1"/>
          </a:solidFill>
          <a:latin typeface="Calibri Light" charset="0"/>
        </a:defRPr>
      </a:lvl5pPr>
      <a:lvl6pPr marL="414772" algn="l" rtl="0" fontAlgn="base">
        <a:lnSpc>
          <a:spcPct val="90000"/>
        </a:lnSpc>
        <a:spcBef>
          <a:spcPct val="0"/>
        </a:spcBef>
        <a:spcAft>
          <a:spcPct val="0"/>
        </a:spcAft>
        <a:defRPr sz="3992">
          <a:solidFill>
            <a:schemeClr val="tx1"/>
          </a:solidFill>
          <a:latin typeface="Calibri Light" charset="0"/>
        </a:defRPr>
      </a:lvl6pPr>
      <a:lvl7pPr marL="829544" algn="l" rtl="0" fontAlgn="base">
        <a:lnSpc>
          <a:spcPct val="90000"/>
        </a:lnSpc>
        <a:spcBef>
          <a:spcPct val="0"/>
        </a:spcBef>
        <a:spcAft>
          <a:spcPct val="0"/>
        </a:spcAft>
        <a:defRPr sz="3992">
          <a:solidFill>
            <a:schemeClr val="tx1"/>
          </a:solidFill>
          <a:latin typeface="Calibri Light" charset="0"/>
        </a:defRPr>
      </a:lvl7pPr>
      <a:lvl8pPr marL="1244316" algn="l" rtl="0" fontAlgn="base">
        <a:lnSpc>
          <a:spcPct val="90000"/>
        </a:lnSpc>
        <a:spcBef>
          <a:spcPct val="0"/>
        </a:spcBef>
        <a:spcAft>
          <a:spcPct val="0"/>
        </a:spcAft>
        <a:defRPr sz="3992">
          <a:solidFill>
            <a:schemeClr val="tx1"/>
          </a:solidFill>
          <a:latin typeface="Calibri Light" charset="0"/>
        </a:defRPr>
      </a:lvl8pPr>
      <a:lvl9pPr marL="1659087" algn="l" rtl="0" fontAlgn="base">
        <a:lnSpc>
          <a:spcPct val="90000"/>
        </a:lnSpc>
        <a:spcBef>
          <a:spcPct val="0"/>
        </a:spcBef>
        <a:spcAft>
          <a:spcPct val="0"/>
        </a:spcAft>
        <a:defRPr sz="3992">
          <a:solidFill>
            <a:schemeClr val="tx1"/>
          </a:solidFill>
          <a:latin typeface="Calibri Light" charset="0"/>
        </a:defRPr>
      </a:lvl9pPr>
    </p:titleStyle>
    <p:bodyStyle>
      <a:lvl1pPr marL="207386" indent="-207386" algn="l" rtl="0" eaLnBrk="0" fontAlgn="base" hangingPunct="0">
        <a:lnSpc>
          <a:spcPct val="90000"/>
        </a:lnSpc>
        <a:spcBef>
          <a:spcPts val="907"/>
        </a:spcBef>
        <a:spcAft>
          <a:spcPct val="0"/>
        </a:spcAft>
        <a:buFont typeface="Arial" charset="0"/>
        <a:buChar char="•"/>
        <a:defRPr sz="2540" kern="1200">
          <a:solidFill>
            <a:schemeClr val="tx1"/>
          </a:solidFill>
          <a:latin typeface="+mn-lt"/>
          <a:ea typeface="+mn-ea"/>
          <a:cs typeface="+mn-cs"/>
        </a:defRPr>
      </a:lvl1pPr>
      <a:lvl2pPr marL="622158" indent="-207386" algn="l" rtl="0" eaLnBrk="0" fontAlgn="base" hangingPunct="0">
        <a:lnSpc>
          <a:spcPct val="90000"/>
        </a:lnSpc>
        <a:spcBef>
          <a:spcPts val="454"/>
        </a:spcBef>
        <a:spcAft>
          <a:spcPct val="0"/>
        </a:spcAft>
        <a:buFont typeface="Arial" charset="0"/>
        <a:buChar char="•"/>
        <a:defRPr sz="2177" kern="1200">
          <a:solidFill>
            <a:schemeClr val="tx1"/>
          </a:solidFill>
          <a:latin typeface="+mn-lt"/>
          <a:ea typeface="+mn-ea"/>
          <a:cs typeface="+mn-cs"/>
        </a:defRPr>
      </a:lvl2pPr>
      <a:lvl3pPr marL="1036930" indent="-207386" algn="l" rtl="0" eaLnBrk="0" fontAlgn="base" hangingPunct="0">
        <a:lnSpc>
          <a:spcPct val="90000"/>
        </a:lnSpc>
        <a:spcBef>
          <a:spcPts val="454"/>
        </a:spcBef>
        <a:spcAft>
          <a:spcPct val="0"/>
        </a:spcAft>
        <a:buFont typeface="Arial" charset="0"/>
        <a:buChar char="•"/>
        <a:defRPr sz="1814" kern="1200">
          <a:solidFill>
            <a:schemeClr val="tx1"/>
          </a:solidFill>
          <a:latin typeface="+mn-lt"/>
          <a:ea typeface="+mn-ea"/>
          <a:cs typeface="+mn-cs"/>
        </a:defRPr>
      </a:lvl3pPr>
      <a:lvl4pPr marL="1451701" indent="-207386" algn="l" rtl="0" eaLnBrk="0" fontAlgn="base" hangingPunct="0">
        <a:lnSpc>
          <a:spcPct val="90000"/>
        </a:lnSpc>
        <a:spcBef>
          <a:spcPts val="454"/>
        </a:spcBef>
        <a:spcAft>
          <a:spcPct val="0"/>
        </a:spcAft>
        <a:buFont typeface="Arial" charset="0"/>
        <a:buChar char="•"/>
        <a:defRPr kern="1200">
          <a:solidFill>
            <a:schemeClr val="tx1"/>
          </a:solidFill>
          <a:latin typeface="+mn-lt"/>
          <a:ea typeface="+mn-ea"/>
          <a:cs typeface="+mn-cs"/>
        </a:defRPr>
      </a:lvl4pPr>
      <a:lvl5pPr marL="1866473" indent="-207386" algn="l" rtl="0" eaLnBrk="0" fontAlgn="base" hangingPunct="0">
        <a:lnSpc>
          <a:spcPct val="90000"/>
        </a:lnSpc>
        <a:spcBef>
          <a:spcPts val="454"/>
        </a:spcBef>
        <a:spcAft>
          <a:spcPct val="0"/>
        </a:spcAft>
        <a:buFont typeface="Arial" charset="0"/>
        <a:buChar char="•"/>
        <a:defRPr kern="1200">
          <a:solidFill>
            <a:schemeClr val="tx1"/>
          </a:solidFill>
          <a:latin typeface="+mn-lt"/>
          <a:ea typeface="+mn-ea"/>
          <a:cs typeface="+mn-cs"/>
        </a:defRPr>
      </a:lvl5pPr>
      <a:lvl6pPr marL="2281245" indent="-207386" algn="l" defTabSz="829544" rtl="0" eaLnBrk="1" latinLnBrk="0" hangingPunct="1">
        <a:lnSpc>
          <a:spcPct val="90000"/>
        </a:lnSpc>
        <a:spcBef>
          <a:spcPts val="454"/>
        </a:spcBef>
        <a:buFont typeface="Arial"/>
        <a:buChar char="•"/>
        <a:defRPr sz="1633" kern="1200">
          <a:solidFill>
            <a:schemeClr val="tx1"/>
          </a:solidFill>
          <a:latin typeface="+mn-lt"/>
          <a:ea typeface="+mn-ea"/>
          <a:cs typeface="+mn-cs"/>
        </a:defRPr>
      </a:lvl6pPr>
      <a:lvl7pPr marL="2696017" indent="-207386" algn="l" defTabSz="829544" rtl="0" eaLnBrk="1" latinLnBrk="0" hangingPunct="1">
        <a:lnSpc>
          <a:spcPct val="90000"/>
        </a:lnSpc>
        <a:spcBef>
          <a:spcPts val="454"/>
        </a:spcBef>
        <a:buFont typeface="Arial"/>
        <a:buChar char="•"/>
        <a:defRPr sz="1633" kern="1200">
          <a:solidFill>
            <a:schemeClr val="tx1"/>
          </a:solidFill>
          <a:latin typeface="+mn-lt"/>
          <a:ea typeface="+mn-ea"/>
          <a:cs typeface="+mn-cs"/>
        </a:defRPr>
      </a:lvl7pPr>
      <a:lvl8pPr marL="3110789" indent="-207386" algn="l" defTabSz="829544" rtl="0" eaLnBrk="1" latinLnBrk="0" hangingPunct="1">
        <a:lnSpc>
          <a:spcPct val="90000"/>
        </a:lnSpc>
        <a:spcBef>
          <a:spcPts val="454"/>
        </a:spcBef>
        <a:buFont typeface="Arial"/>
        <a:buChar char="•"/>
        <a:defRPr sz="1633" kern="1200">
          <a:solidFill>
            <a:schemeClr val="tx1"/>
          </a:solidFill>
          <a:latin typeface="+mn-lt"/>
          <a:ea typeface="+mn-ea"/>
          <a:cs typeface="+mn-cs"/>
        </a:defRPr>
      </a:lvl8pPr>
      <a:lvl9pPr marL="3525561" indent="-207386" algn="l" defTabSz="829544" rtl="0" eaLnBrk="1" latinLnBrk="0" hangingPunct="1">
        <a:lnSpc>
          <a:spcPct val="90000"/>
        </a:lnSpc>
        <a:spcBef>
          <a:spcPts val="454"/>
        </a:spcBef>
        <a:buFont typeface="Arial"/>
        <a:buChar char="•"/>
        <a:defRPr sz="1633" kern="1200">
          <a:solidFill>
            <a:schemeClr val="tx1"/>
          </a:solidFill>
          <a:latin typeface="+mn-lt"/>
          <a:ea typeface="+mn-ea"/>
          <a:cs typeface="+mn-cs"/>
        </a:defRPr>
      </a:lvl9pPr>
    </p:bodyStyle>
    <p:otherStyle>
      <a:defPPr>
        <a:defRPr lang="en-US"/>
      </a:defPPr>
      <a:lvl1pPr marL="0" algn="l" defTabSz="829544" rtl="0" eaLnBrk="1" latinLnBrk="0" hangingPunct="1">
        <a:defRPr sz="1633" kern="1200">
          <a:solidFill>
            <a:schemeClr val="tx1"/>
          </a:solidFill>
          <a:latin typeface="+mn-lt"/>
          <a:ea typeface="+mn-ea"/>
          <a:cs typeface="+mn-cs"/>
        </a:defRPr>
      </a:lvl1pPr>
      <a:lvl2pPr marL="414772" algn="l" defTabSz="829544" rtl="0" eaLnBrk="1" latinLnBrk="0" hangingPunct="1">
        <a:defRPr sz="1633" kern="1200">
          <a:solidFill>
            <a:schemeClr val="tx1"/>
          </a:solidFill>
          <a:latin typeface="+mn-lt"/>
          <a:ea typeface="+mn-ea"/>
          <a:cs typeface="+mn-cs"/>
        </a:defRPr>
      </a:lvl2pPr>
      <a:lvl3pPr marL="829544" algn="l" defTabSz="829544" rtl="0" eaLnBrk="1" latinLnBrk="0" hangingPunct="1">
        <a:defRPr sz="1633" kern="1200">
          <a:solidFill>
            <a:schemeClr val="tx1"/>
          </a:solidFill>
          <a:latin typeface="+mn-lt"/>
          <a:ea typeface="+mn-ea"/>
          <a:cs typeface="+mn-cs"/>
        </a:defRPr>
      </a:lvl3pPr>
      <a:lvl4pPr marL="1244316" algn="l" defTabSz="829544" rtl="0" eaLnBrk="1" latinLnBrk="0" hangingPunct="1">
        <a:defRPr sz="1633" kern="1200">
          <a:solidFill>
            <a:schemeClr val="tx1"/>
          </a:solidFill>
          <a:latin typeface="+mn-lt"/>
          <a:ea typeface="+mn-ea"/>
          <a:cs typeface="+mn-cs"/>
        </a:defRPr>
      </a:lvl4pPr>
      <a:lvl5pPr marL="1659087" algn="l" defTabSz="829544" rtl="0" eaLnBrk="1" latinLnBrk="0" hangingPunct="1">
        <a:defRPr sz="1633" kern="1200">
          <a:solidFill>
            <a:schemeClr val="tx1"/>
          </a:solidFill>
          <a:latin typeface="+mn-lt"/>
          <a:ea typeface="+mn-ea"/>
          <a:cs typeface="+mn-cs"/>
        </a:defRPr>
      </a:lvl5pPr>
      <a:lvl6pPr marL="2073859" algn="l" defTabSz="829544" rtl="0" eaLnBrk="1" latinLnBrk="0" hangingPunct="1">
        <a:defRPr sz="1633" kern="1200">
          <a:solidFill>
            <a:schemeClr val="tx1"/>
          </a:solidFill>
          <a:latin typeface="+mn-lt"/>
          <a:ea typeface="+mn-ea"/>
          <a:cs typeface="+mn-cs"/>
        </a:defRPr>
      </a:lvl6pPr>
      <a:lvl7pPr marL="2488631" algn="l" defTabSz="829544" rtl="0" eaLnBrk="1" latinLnBrk="0" hangingPunct="1">
        <a:defRPr sz="1633" kern="1200">
          <a:solidFill>
            <a:schemeClr val="tx1"/>
          </a:solidFill>
          <a:latin typeface="+mn-lt"/>
          <a:ea typeface="+mn-ea"/>
          <a:cs typeface="+mn-cs"/>
        </a:defRPr>
      </a:lvl7pPr>
      <a:lvl8pPr marL="2903403" algn="l" defTabSz="829544" rtl="0" eaLnBrk="1" latinLnBrk="0" hangingPunct="1">
        <a:defRPr sz="1633" kern="1200">
          <a:solidFill>
            <a:schemeClr val="tx1"/>
          </a:solidFill>
          <a:latin typeface="+mn-lt"/>
          <a:ea typeface="+mn-ea"/>
          <a:cs typeface="+mn-cs"/>
        </a:defRPr>
      </a:lvl8pPr>
      <a:lvl9pPr marL="3318175" algn="l" defTabSz="829544" rtl="0" eaLnBrk="1" latinLnBrk="0" hangingPunct="1">
        <a:defRPr sz="163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B9EA6E6-6EDC-4B11-BF6B-CEBCF73140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01B6667E-3947-4C12-86BA-12D2975A20D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E0A43137-F0EA-4A54-A8D1-F194720ADE6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B96422-3B2A-49EB-BD5F-C8DC69501D43}" type="datetimeFigureOut">
              <a:rPr lang="en-AU" smtClean="0"/>
              <a:t>28/04/2023</a:t>
            </a:fld>
            <a:endParaRPr lang="en-AU" dirty="0"/>
          </a:p>
        </p:txBody>
      </p:sp>
      <p:sp>
        <p:nvSpPr>
          <p:cNvPr id="5" name="Footer Placeholder 4">
            <a:extLst>
              <a:ext uri="{FF2B5EF4-FFF2-40B4-BE49-F238E27FC236}">
                <a16:creationId xmlns:a16="http://schemas.microsoft.com/office/drawing/2014/main" id="{EB7F5D81-C391-497C-8B52-21DC32DD12D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dirty="0"/>
          </a:p>
        </p:txBody>
      </p:sp>
      <p:sp>
        <p:nvSpPr>
          <p:cNvPr id="6" name="Slide Number Placeholder 5">
            <a:extLst>
              <a:ext uri="{FF2B5EF4-FFF2-40B4-BE49-F238E27FC236}">
                <a16:creationId xmlns:a16="http://schemas.microsoft.com/office/drawing/2014/main" id="{F8343D5C-F5AE-4BB5-AD44-9693DC0B0B9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18B565-8A74-4AB0-B6B1-BC18EC16416F}" type="slidenum">
              <a:rPr lang="en-AU" smtClean="0"/>
              <a:t>‹#›</a:t>
            </a:fld>
            <a:endParaRPr lang="en-AU" dirty="0"/>
          </a:p>
        </p:txBody>
      </p:sp>
    </p:spTree>
    <p:extLst>
      <p:ext uri="{BB962C8B-B14F-4D97-AF65-F5344CB8AC3E}">
        <p14:creationId xmlns:p14="http://schemas.microsoft.com/office/powerpoint/2010/main" val="3402456049"/>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4.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 Id="rId4" Type="http://schemas.openxmlformats.org/officeDocument/2006/relationships/chart" Target="../charts/chart1.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A08BE1B-EF02-482C-ABD5-997AF66B498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0" y="0"/>
            <a:ext cx="12192000" cy="8127997"/>
          </a:xfrm>
          <a:prstGeom prst="rect">
            <a:avLst/>
          </a:prstGeom>
        </p:spPr>
      </p:pic>
      <p:sp>
        <p:nvSpPr>
          <p:cNvPr id="5" name="Isosceles Triangle 4">
            <a:extLst>
              <a:ext uri="{FF2B5EF4-FFF2-40B4-BE49-F238E27FC236}">
                <a16:creationId xmlns:a16="http://schemas.microsoft.com/office/drawing/2014/main" id="{DEEACEC7-E2D0-42DD-A687-21F42E70F4A5}"/>
              </a:ext>
            </a:extLst>
          </p:cNvPr>
          <p:cNvSpPr/>
          <p:nvPr/>
        </p:nvSpPr>
        <p:spPr>
          <a:xfrm>
            <a:off x="6454070" y="5060903"/>
            <a:ext cx="5740788" cy="1975340"/>
          </a:xfrm>
          <a:prstGeom prst="triangle">
            <a:avLst>
              <a:gd name="adj" fmla="val 100000"/>
            </a:avLst>
          </a:prstGeom>
          <a:solidFill>
            <a:srgbClr val="DD68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63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Isosceles Triangle 10">
            <a:extLst>
              <a:ext uri="{FF2B5EF4-FFF2-40B4-BE49-F238E27FC236}">
                <a16:creationId xmlns:a16="http://schemas.microsoft.com/office/drawing/2014/main" id="{0F6CAD90-11C5-48D9-851B-CC5AF952B785}"/>
              </a:ext>
            </a:extLst>
          </p:cNvPr>
          <p:cNvSpPr/>
          <p:nvPr/>
        </p:nvSpPr>
        <p:spPr>
          <a:xfrm>
            <a:off x="8037774" y="4908498"/>
            <a:ext cx="4155974" cy="1975340"/>
          </a:xfrm>
          <a:prstGeom prst="triangle">
            <a:avLst>
              <a:gd name="adj" fmla="val 100000"/>
            </a:avLst>
          </a:prstGeom>
          <a:solidFill>
            <a:srgbClr val="DB5A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63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2" name="Picture 11" descr="A picture containing drawing&#10;&#10;Description automatically generated">
            <a:extLst>
              <a:ext uri="{FF2B5EF4-FFF2-40B4-BE49-F238E27FC236}">
                <a16:creationId xmlns:a16="http://schemas.microsoft.com/office/drawing/2014/main" id="{37D03C7F-1781-44CF-8943-314A75A2DCF5}"/>
              </a:ext>
            </a:extLst>
          </p:cNvPr>
          <p:cNvPicPr>
            <a:picLocks noChangeAspect="1"/>
          </p:cNvPicPr>
          <p:nvPr/>
        </p:nvPicPr>
        <p:blipFill>
          <a:blip r:embed="rId4" cstate="hqprint">
            <a:clrChange>
              <a:clrFrom>
                <a:srgbClr val="FFFFFF"/>
              </a:clrFrom>
              <a:clrTo>
                <a:srgbClr val="FFFFFF">
                  <a:alpha val="0"/>
                </a:srgbClr>
              </a:clrTo>
            </a:clrChange>
            <a:biLevel thresh="50000"/>
            <a:extLst>
              <a:ext uri="{28A0092B-C50C-407E-A947-70E740481C1C}">
                <a14:useLocalDpi xmlns:a14="http://schemas.microsoft.com/office/drawing/2010/main" val="0"/>
              </a:ext>
            </a:extLst>
          </a:blip>
          <a:stretch>
            <a:fillRect/>
          </a:stretch>
        </p:blipFill>
        <p:spPr>
          <a:xfrm>
            <a:off x="10187481" y="5968701"/>
            <a:ext cx="1892450" cy="804835"/>
          </a:xfrm>
          <a:prstGeom prst="rect">
            <a:avLst/>
          </a:prstGeom>
          <a:solidFill>
            <a:srgbClr val="DB5A30"/>
          </a:solidFill>
        </p:spPr>
      </p:pic>
      <p:sp>
        <p:nvSpPr>
          <p:cNvPr id="6" name="Rectangle 5">
            <a:extLst>
              <a:ext uri="{FF2B5EF4-FFF2-40B4-BE49-F238E27FC236}">
                <a16:creationId xmlns:a16="http://schemas.microsoft.com/office/drawing/2014/main" id="{22EE7DDD-5D2C-4412-8775-B70D9E032BD6}"/>
              </a:ext>
            </a:extLst>
          </p:cNvPr>
          <p:cNvSpPr/>
          <p:nvPr/>
        </p:nvSpPr>
        <p:spPr>
          <a:xfrm>
            <a:off x="0" y="169797"/>
            <a:ext cx="284173" cy="1144538"/>
          </a:xfrm>
          <a:prstGeom prst="rect">
            <a:avLst/>
          </a:prstGeom>
          <a:solidFill>
            <a:srgbClr val="DD683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63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2"/>
          <p:cNvSpPr txBox="1">
            <a:spLocks noChangeArrowheads="1"/>
          </p:cNvSpPr>
          <p:nvPr/>
        </p:nvSpPr>
        <p:spPr bwMode="auto">
          <a:xfrm>
            <a:off x="284173" y="237117"/>
            <a:ext cx="11629404" cy="1077218"/>
          </a:xfrm>
          <a:prstGeom prst="rect">
            <a:avLst/>
          </a:prstGeom>
          <a:solidFill>
            <a:schemeClr val="bg1">
              <a:alpha val="0"/>
            </a:schemeClr>
          </a:solidFill>
          <a:ln>
            <a:noFill/>
          </a:ln>
          <a:effectLst>
            <a:outerShdw blurRad="50800" dist="38100" dir="5400000" sx="49000" sy="49000" algn="t" rotWithShape="0">
              <a:schemeClr val="bg1"/>
            </a:outerShdw>
          </a:effectLst>
        </p:spPr>
        <p:txBody>
          <a:bodyPr wrap="square" lIns="91440" tIns="45720" rIns="91440" bIns="45720" anchor="t">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defTabSz="829544" fontAlgn="base">
              <a:spcBef>
                <a:spcPct val="0"/>
              </a:spcBef>
              <a:spcAft>
                <a:spcPct val="0"/>
              </a:spcAft>
            </a:pPr>
            <a:r>
              <a:rPr lang="en-AU" sz="3200" b="1" dirty="0">
                <a:solidFill>
                  <a:schemeClr val="accent2">
                    <a:lumMod val="75000"/>
                  </a:schemeClr>
                </a:solidFill>
                <a:latin typeface="Arial" panose="020B0604020202020204" pitchFamily="34" charset="0"/>
                <a:cs typeface="Arial" panose="020B0604020202020204" pitchFamily="34" charset="0"/>
              </a:rPr>
              <a:t>National Mine Safety Week (NMSW) 2023</a:t>
            </a:r>
          </a:p>
          <a:p>
            <a:pPr defTabSz="829544" fontAlgn="base">
              <a:spcBef>
                <a:spcPct val="0"/>
              </a:spcBef>
              <a:spcAft>
                <a:spcPct val="0"/>
              </a:spcAft>
            </a:pPr>
            <a:r>
              <a:rPr lang="en-AU" sz="3200" b="1" dirty="0">
                <a:solidFill>
                  <a:schemeClr val="accent2">
                    <a:lumMod val="75000"/>
                  </a:schemeClr>
                </a:solidFill>
                <a:latin typeface="Arial" panose="020B0604020202020204" pitchFamily="34" charset="0"/>
                <a:cs typeface="Arial" panose="020B0604020202020204" pitchFamily="34" charset="0"/>
              </a:rPr>
              <a:t>Safety Theme:  “Intro to LV and Mobile Equipment Safety” </a:t>
            </a:r>
            <a:endParaRPr lang="en-US" altLang="en-US" sz="3200" b="1" dirty="0">
              <a:solidFill>
                <a:schemeClr val="accent2">
                  <a:lumMod val="75000"/>
                </a:schemeClr>
              </a:solidFill>
              <a:latin typeface="Arial" panose="020B0604020202020204" pitchFamily="34" charset="0"/>
              <a:ea typeface="DecimaProA-Bold ☞" charset="0"/>
              <a:cs typeface="Arial" panose="020B0604020202020204" pitchFamily="34" charset="0"/>
            </a:endParaRPr>
          </a:p>
        </p:txBody>
      </p:sp>
    </p:spTree>
    <p:extLst>
      <p:ext uri="{BB962C8B-B14F-4D97-AF65-F5344CB8AC3E}">
        <p14:creationId xmlns:p14="http://schemas.microsoft.com/office/powerpoint/2010/main" val="30656129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B902EC5F-94CC-4C6D-858E-D5911DC632A7}"/>
              </a:ext>
            </a:extLst>
          </p:cNvPr>
          <p:cNvSpPr txBox="1">
            <a:spLocks/>
          </p:cNvSpPr>
          <p:nvPr/>
        </p:nvSpPr>
        <p:spPr>
          <a:xfrm>
            <a:off x="301334" y="1210053"/>
            <a:ext cx="4387207" cy="4793628"/>
          </a:xfrm>
          <a:prstGeom prst="rect">
            <a:avLst/>
          </a:prstGeom>
        </p:spPr>
        <p:txBody>
          <a:bodyPr/>
          <a:lstStyle>
            <a:lvl1pPr marL="207386" indent="-207386" algn="l" rtl="0" eaLnBrk="0" fontAlgn="base" hangingPunct="0">
              <a:lnSpc>
                <a:spcPct val="90000"/>
              </a:lnSpc>
              <a:spcBef>
                <a:spcPts val="907"/>
              </a:spcBef>
              <a:spcAft>
                <a:spcPct val="0"/>
              </a:spcAft>
              <a:buFont typeface="Arial" charset="0"/>
              <a:buChar char="•"/>
              <a:defRPr sz="2540" kern="1200">
                <a:solidFill>
                  <a:schemeClr val="tx1"/>
                </a:solidFill>
                <a:latin typeface="+mn-lt"/>
                <a:ea typeface="+mn-ea"/>
                <a:cs typeface="+mn-cs"/>
              </a:defRPr>
            </a:lvl1pPr>
            <a:lvl2pPr marL="622158" indent="-207386" algn="l" rtl="0" eaLnBrk="0" fontAlgn="base" hangingPunct="0">
              <a:lnSpc>
                <a:spcPct val="90000"/>
              </a:lnSpc>
              <a:spcBef>
                <a:spcPts val="454"/>
              </a:spcBef>
              <a:spcAft>
                <a:spcPct val="0"/>
              </a:spcAft>
              <a:buFont typeface="Arial" charset="0"/>
              <a:buChar char="•"/>
              <a:defRPr sz="2177" kern="1200">
                <a:solidFill>
                  <a:schemeClr val="tx1"/>
                </a:solidFill>
                <a:latin typeface="+mn-lt"/>
                <a:ea typeface="+mn-ea"/>
                <a:cs typeface="+mn-cs"/>
              </a:defRPr>
            </a:lvl2pPr>
            <a:lvl3pPr marL="1036930" indent="-207386" algn="l" rtl="0" eaLnBrk="0" fontAlgn="base" hangingPunct="0">
              <a:lnSpc>
                <a:spcPct val="90000"/>
              </a:lnSpc>
              <a:spcBef>
                <a:spcPts val="454"/>
              </a:spcBef>
              <a:spcAft>
                <a:spcPct val="0"/>
              </a:spcAft>
              <a:buFont typeface="Arial" charset="0"/>
              <a:buChar char="•"/>
              <a:defRPr sz="1814" kern="1200">
                <a:solidFill>
                  <a:schemeClr val="tx1"/>
                </a:solidFill>
                <a:latin typeface="+mn-lt"/>
                <a:ea typeface="+mn-ea"/>
                <a:cs typeface="+mn-cs"/>
              </a:defRPr>
            </a:lvl3pPr>
            <a:lvl4pPr marL="1451701" indent="-207386" algn="l" rtl="0" eaLnBrk="0" fontAlgn="base" hangingPunct="0">
              <a:lnSpc>
                <a:spcPct val="90000"/>
              </a:lnSpc>
              <a:spcBef>
                <a:spcPts val="454"/>
              </a:spcBef>
              <a:spcAft>
                <a:spcPct val="0"/>
              </a:spcAft>
              <a:buFont typeface="Arial" charset="0"/>
              <a:buChar char="•"/>
              <a:defRPr kern="1200">
                <a:solidFill>
                  <a:schemeClr val="tx1"/>
                </a:solidFill>
                <a:latin typeface="+mn-lt"/>
                <a:ea typeface="+mn-ea"/>
                <a:cs typeface="+mn-cs"/>
              </a:defRPr>
            </a:lvl4pPr>
            <a:lvl5pPr marL="1866473" indent="-207386" algn="l" rtl="0" eaLnBrk="0" fontAlgn="base" hangingPunct="0">
              <a:lnSpc>
                <a:spcPct val="90000"/>
              </a:lnSpc>
              <a:spcBef>
                <a:spcPts val="454"/>
              </a:spcBef>
              <a:spcAft>
                <a:spcPct val="0"/>
              </a:spcAft>
              <a:buFont typeface="Arial" charset="0"/>
              <a:buChar char="•"/>
              <a:defRPr kern="1200">
                <a:solidFill>
                  <a:schemeClr val="tx1"/>
                </a:solidFill>
                <a:latin typeface="+mn-lt"/>
                <a:ea typeface="+mn-ea"/>
                <a:cs typeface="+mn-cs"/>
              </a:defRPr>
            </a:lvl5pPr>
            <a:lvl6pPr marL="2281245" indent="-207386" algn="l" defTabSz="829544" rtl="0" eaLnBrk="1" latinLnBrk="0" hangingPunct="1">
              <a:lnSpc>
                <a:spcPct val="90000"/>
              </a:lnSpc>
              <a:spcBef>
                <a:spcPts val="454"/>
              </a:spcBef>
              <a:buFont typeface="Arial"/>
              <a:buChar char="•"/>
              <a:defRPr sz="1633" kern="1200">
                <a:solidFill>
                  <a:schemeClr val="tx1"/>
                </a:solidFill>
                <a:latin typeface="+mn-lt"/>
                <a:ea typeface="+mn-ea"/>
                <a:cs typeface="+mn-cs"/>
              </a:defRPr>
            </a:lvl6pPr>
            <a:lvl7pPr marL="2696017" indent="-207386" algn="l" defTabSz="829544" rtl="0" eaLnBrk="1" latinLnBrk="0" hangingPunct="1">
              <a:lnSpc>
                <a:spcPct val="90000"/>
              </a:lnSpc>
              <a:spcBef>
                <a:spcPts val="454"/>
              </a:spcBef>
              <a:buFont typeface="Arial"/>
              <a:buChar char="•"/>
              <a:defRPr sz="1633" kern="1200">
                <a:solidFill>
                  <a:schemeClr val="tx1"/>
                </a:solidFill>
                <a:latin typeface="+mn-lt"/>
                <a:ea typeface="+mn-ea"/>
                <a:cs typeface="+mn-cs"/>
              </a:defRPr>
            </a:lvl7pPr>
            <a:lvl8pPr marL="3110789" indent="-207386" algn="l" defTabSz="829544" rtl="0" eaLnBrk="1" latinLnBrk="0" hangingPunct="1">
              <a:lnSpc>
                <a:spcPct val="90000"/>
              </a:lnSpc>
              <a:spcBef>
                <a:spcPts val="454"/>
              </a:spcBef>
              <a:buFont typeface="Arial"/>
              <a:buChar char="•"/>
              <a:defRPr sz="1633" kern="1200">
                <a:solidFill>
                  <a:schemeClr val="tx1"/>
                </a:solidFill>
                <a:latin typeface="+mn-lt"/>
                <a:ea typeface="+mn-ea"/>
                <a:cs typeface="+mn-cs"/>
              </a:defRPr>
            </a:lvl8pPr>
            <a:lvl9pPr marL="3525561" indent="-207386" algn="l" defTabSz="829544" rtl="0" eaLnBrk="1" latinLnBrk="0" hangingPunct="1">
              <a:lnSpc>
                <a:spcPct val="90000"/>
              </a:lnSpc>
              <a:spcBef>
                <a:spcPts val="454"/>
              </a:spcBef>
              <a:buFont typeface="Arial"/>
              <a:buChar char="•"/>
              <a:defRPr sz="1633" kern="1200">
                <a:solidFill>
                  <a:schemeClr val="tx1"/>
                </a:solidFill>
                <a:latin typeface="+mn-lt"/>
                <a:ea typeface="+mn-ea"/>
                <a:cs typeface="+mn-cs"/>
              </a:defRPr>
            </a:lvl9pPr>
          </a:lstStyle>
          <a:p>
            <a:pPr algn="just">
              <a:spcAft>
                <a:spcPts val="1200"/>
              </a:spcAft>
              <a:buFont typeface="Wingdings" panose="05000000000000000000" pitchFamily="2" charset="2"/>
              <a:buChar char="§"/>
            </a:pPr>
            <a:r>
              <a:rPr lang="en-AU" sz="1800" dirty="0">
                <a:latin typeface="72 Light" panose="020B0303030000000003" pitchFamily="34" charset="0"/>
                <a:cs typeface="72 Light" panose="020B0303030000000003" pitchFamily="34" charset="0"/>
              </a:rPr>
              <a:t>Data from the International Council on Mining &amp; Metals (ICMM) indicates that the industry globally is struggling to make a step change improvement in FFR with an average of around 0.04</a:t>
            </a:r>
          </a:p>
          <a:p>
            <a:pPr algn="just">
              <a:spcAft>
                <a:spcPts val="1200"/>
              </a:spcAft>
              <a:buFont typeface="Wingdings" panose="05000000000000000000" pitchFamily="2" charset="2"/>
              <a:buChar char="§"/>
            </a:pPr>
            <a:r>
              <a:rPr lang="en-AU" sz="1800" dirty="0">
                <a:latin typeface="72 Light" panose="020B0303030000000003" pitchFamily="34" charset="0"/>
                <a:cs typeface="72 Light" panose="020B0303030000000003" pitchFamily="34" charset="0"/>
              </a:rPr>
              <a:t>A similar FFR trend applies to PNG Mines.  </a:t>
            </a:r>
          </a:p>
          <a:p>
            <a:pPr algn="just">
              <a:spcAft>
                <a:spcPts val="1200"/>
              </a:spcAft>
              <a:buFont typeface="Wingdings" panose="05000000000000000000" pitchFamily="2" charset="2"/>
              <a:buChar char="§"/>
            </a:pPr>
            <a:r>
              <a:rPr lang="en-AU" sz="1800" dirty="0">
                <a:latin typeface="72 Light" panose="020B0303030000000003" pitchFamily="34" charset="0"/>
                <a:cs typeface="72 Light" panose="020B0303030000000003" pitchFamily="34" charset="0"/>
              </a:rPr>
              <a:t>To make a difference will require collaborated effort from the industry across PNG and abroad.</a:t>
            </a:r>
          </a:p>
        </p:txBody>
      </p:sp>
      <p:pic>
        <p:nvPicPr>
          <p:cNvPr id="6" name="Picture 5">
            <a:extLst>
              <a:ext uri="{FF2B5EF4-FFF2-40B4-BE49-F238E27FC236}">
                <a16:creationId xmlns:a16="http://schemas.microsoft.com/office/drawing/2014/main" id="{926246FE-349C-4B8C-8398-40C6FAC9D84A}"/>
              </a:ext>
            </a:extLst>
          </p:cNvPr>
          <p:cNvPicPr>
            <a:picLocks noChangeAspect="1"/>
          </p:cNvPicPr>
          <p:nvPr/>
        </p:nvPicPr>
        <p:blipFill>
          <a:blip r:embed="rId3"/>
          <a:stretch>
            <a:fillRect/>
          </a:stretch>
        </p:blipFill>
        <p:spPr>
          <a:xfrm>
            <a:off x="5453181" y="969252"/>
            <a:ext cx="6283080" cy="3713158"/>
          </a:xfrm>
          <a:prstGeom prst="rect">
            <a:avLst/>
          </a:prstGeom>
        </p:spPr>
      </p:pic>
      <p:cxnSp>
        <p:nvCxnSpPr>
          <p:cNvPr id="8" name="Straight Connector 7">
            <a:extLst>
              <a:ext uri="{FF2B5EF4-FFF2-40B4-BE49-F238E27FC236}">
                <a16:creationId xmlns:a16="http://schemas.microsoft.com/office/drawing/2014/main" id="{861EAE53-0770-4859-A0B5-E979A4802D73}"/>
              </a:ext>
            </a:extLst>
          </p:cNvPr>
          <p:cNvCxnSpPr>
            <a:cxnSpLocks/>
          </p:cNvCxnSpPr>
          <p:nvPr/>
        </p:nvCxnSpPr>
        <p:spPr>
          <a:xfrm>
            <a:off x="9317542" y="5345809"/>
            <a:ext cx="497273" cy="0"/>
          </a:xfrm>
          <a:prstGeom prst="line">
            <a:avLst/>
          </a:prstGeom>
          <a:ln w="28575">
            <a:solidFill>
              <a:srgbClr val="EE6F2F"/>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93AE9A6-9594-481E-B392-CB2A89199BCD}"/>
              </a:ext>
            </a:extLst>
          </p:cNvPr>
          <p:cNvCxnSpPr>
            <a:cxnSpLocks/>
          </p:cNvCxnSpPr>
          <p:nvPr/>
        </p:nvCxnSpPr>
        <p:spPr>
          <a:xfrm>
            <a:off x="9317542" y="5612509"/>
            <a:ext cx="497273"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44806CA-FBBD-4A1F-990D-3D0D170FA871}"/>
              </a:ext>
            </a:extLst>
          </p:cNvPr>
          <p:cNvCxnSpPr>
            <a:cxnSpLocks/>
          </p:cNvCxnSpPr>
          <p:nvPr/>
        </p:nvCxnSpPr>
        <p:spPr>
          <a:xfrm>
            <a:off x="9317542" y="5907784"/>
            <a:ext cx="497273"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A975A7C-B951-4413-8614-A4634D582AF3}"/>
              </a:ext>
            </a:extLst>
          </p:cNvPr>
          <p:cNvCxnSpPr>
            <a:cxnSpLocks/>
          </p:cNvCxnSpPr>
          <p:nvPr/>
        </p:nvCxnSpPr>
        <p:spPr>
          <a:xfrm>
            <a:off x="9317542" y="6184009"/>
            <a:ext cx="497273" cy="0"/>
          </a:xfrm>
          <a:prstGeom prst="line">
            <a:avLst/>
          </a:prstGeom>
          <a:ln w="28575">
            <a:solidFill>
              <a:srgbClr val="00B050"/>
            </a:solidFill>
            <a:prstDash val="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D179C683-0757-4D5D-8347-3B336445F486}"/>
              </a:ext>
            </a:extLst>
          </p:cNvPr>
          <p:cNvSpPr txBox="1"/>
          <p:nvPr/>
        </p:nvSpPr>
        <p:spPr>
          <a:xfrm>
            <a:off x="10182011" y="4950789"/>
            <a:ext cx="1902410" cy="1323439"/>
          </a:xfrm>
          <a:prstGeom prst="rect">
            <a:avLst/>
          </a:prstGeom>
          <a:noFill/>
        </p:spPr>
        <p:txBody>
          <a:bodyPr wrap="square" rtlCol="0">
            <a:spAutoFit/>
          </a:bodyPr>
          <a:lstStyle/>
          <a:p>
            <a:pPr>
              <a:spcAft>
                <a:spcPts val="600"/>
              </a:spcAft>
            </a:pPr>
            <a:r>
              <a:rPr lang="en-AU" sz="1200" b="1" dirty="0">
                <a:latin typeface="Arial" panose="020B0604020202020204" pitchFamily="34" charset="0"/>
                <a:cs typeface="Arial" panose="020B0604020202020204" pitchFamily="34" charset="0"/>
              </a:rPr>
              <a:t>Average FFR</a:t>
            </a:r>
          </a:p>
          <a:p>
            <a:pPr>
              <a:spcAft>
                <a:spcPts val="600"/>
              </a:spcAft>
            </a:pPr>
            <a:r>
              <a:rPr lang="en-AU" sz="1200" dirty="0">
                <a:latin typeface="Arial" panose="020B0604020202020204" pitchFamily="34" charset="0"/>
                <a:cs typeface="Arial" panose="020B0604020202020204" pitchFamily="34" charset="0"/>
              </a:rPr>
              <a:t>OTML</a:t>
            </a:r>
          </a:p>
          <a:p>
            <a:pPr>
              <a:spcAft>
                <a:spcPts val="600"/>
              </a:spcAft>
            </a:pPr>
            <a:r>
              <a:rPr lang="en-AU" sz="1200" dirty="0">
                <a:latin typeface="Arial" panose="020B0604020202020204" pitchFamily="34" charset="0"/>
                <a:cs typeface="Arial" panose="020B0604020202020204" pitchFamily="34" charset="0"/>
              </a:rPr>
              <a:t>PNG</a:t>
            </a:r>
          </a:p>
          <a:p>
            <a:pPr>
              <a:spcAft>
                <a:spcPts val="600"/>
              </a:spcAft>
            </a:pPr>
            <a:r>
              <a:rPr lang="en-AU" sz="1200" dirty="0">
                <a:latin typeface="Arial" panose="020B0604020202020204" pitchFamily="34" charset="0"/>
                <a:cs typeface="Arial" panose="020B0604020202020204" pitchFamily="34" charset="0"/>
              </a:rPr>
              <a:t>ICMM</a:t>
            </a:r>
          </a:p>
          <a:p>
            <a:pPr>
              <a:spcAft>
                <a:spcPts val="600"/>
              </a:spcAft>
            </a:pPr>
            <a:r>
              <a:rPr lang="en-AU" sz="1200" dirty="0">
                <a:latin typeface="Arial" panose="020B0604020202020204" pitchFamily="34" charset="0"/>
                <a:cs typeface="Arial" panose="020B0604020202020204" pitchFamily="34" charset="0"/>
              </a:rPr>
              <a:t>ICMM excluding 2019</a:t>
            </a:r>
          </a:p>
        </p:txBody>
      </p:sp>
      <p:sp>
        <p:nvSpPr>
          <p:cNvPr id="14" name="TextBox 13">
            <a:extLst>
              <a:ext uri="{FF2B5EF4-FFF2-40B4-BE49-F238E27FC236}">
                <a16:creationId xmlns:a16="http://schemas.microsoft.com/office/drawing/2014/main" id="{7828FBE3-DEB0-41BF-B300-9E20F7479229}"/>
              </a:ext>
            </a:extLst>
          </p:cNvPr>
          <p:cNvSpPr txBox="1"/>
          <p:nvPr/>
        </p:nvSpPr>
        <p:spPr>
          <a:xfrm>
            <a:off x="5356477" y="4659271"/>
            <a:ext cx="3515706" cy="276999"/>
          </a:xfrm>
          <a:prstGeom prst="rect">
            <a:avLst/>
          </a:prstGeom>
          <a:noFill/>
        </p:spPr>
        <p:txBody>
          <a:bodyPr wrap="none" rtlCol="0">
            <a:spAutoFit/>
          </a:bodyPr>
          <a:lstStyle/>
          <a:p>
            <a:pPr>
              <a:spcAft>
                <a:spcPts val="600"/>
              </a:spcAft>
            </a:pPr>
            <a:r>
              <a:rPr lang="en-AU" sz="1200" dirty="0">
                <a:latin typeface="Arial" panose="020B0604020202020204" pitchFamily="34" charset="0"/>
                <a:cs typeface="Arial" panose="020B0604020202020204" pitchFamily="34" charset="0"/>
              </a:rPr>
              <a:t>ICMM = International Council on Mining &amp; Metals</a:t>
            </a:r>
          </a:p>
        </p:txBody>
      </p:sp>
      <p:cxnSp>
        <p:nvCxnSpPr>
          <p:cNvPr id="15" name="Straight Connector 14">
            <a:extLst>
              <a:ext uri="{FF2B5EF4-FFF2-40B4-BE49-F238E27FC236}">
                <a16:creationId xmlns:a16="http://schemas.microsoft.com/office/drawing/2014/main" id="{14D472E6-5E89-403B-BC29-751FD29DB802}"/>
              </a:ext>
            </a:extLst>
          </p:cNvPr>
          <p:cNvCxnSpPr>
            <a:cxnSpLocks/>
          </p:cNvCxnSpPr>
          <p:nvPr/>
        </p:nvCxnSpPr>
        <p:spPr>
          <a:xfrm>
            <a:off x="7359162" y="2725803"/>
            <a:ext cx="3761907"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E2272AB-E627-44DC-86B4-DED7B7A7059C}"/>
              </a:ext>
            </a:extLst>
          </p:cNvPr>
          <p:cNvCxnSpPr>
            <a:cxnSpLocks/>
          </p:cNvCxnSpPr>
          <p:nvPr/>
        </p:nvCxnSpPr>
        <p:spPr>
          <a:xfrm>
            <a:off x="7350369" y="2694843"/>
            <a:ext cx="3770700" cy="0"/>
          </a:xfrm>
          <a:prstGeom prst="line">
            <a:avLst/>
          </a:prstGeom>
          <a:ln w="28575">
            <a:solidFill>
              <a:srgbClr val="EE6F2F"/>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8D752BD-53B1-483C-8002-D5F2C09F8F06}"/>
              </a:ext>
            </a:extLst>
          </p:cNvPr>
          <p:cNvCxnSpPr>
            <a:cxnSpLocks/>
          </p:cNvCxnSpPr>
          <p:nvPr/>
        </p:nvCxnSpPr>
        <p:spPr>
          <a:xfrm>
            <a:off x="7359162" y="2853104"/>
            <a:ext cx="3761907" cy="0"/>
          </a:xfrm>
          <a:prstGeom prst="line">
            <a:avLst/>
          </a:prstGeom>
          <a:ln w="28575">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F754A02-B1D4-4C37-8A98-ADBBCB702040}"/>
              </a:ext>
            </a:extLst>
          </p:cNvPr>
          <p:cNvCxnSpPr>
            <a:cxnSpLocks/>
          </p:cNvCxnSpPr>
          <p:nvPr/>
        </p:nvCxnSpPr>
        <p:spPr>
          <a:xfrm>
            <a:off x="7350369" y="2771116"/>
            <a:ext cx="3770700"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46E6C8D8-DF72-4FCE-82F9-BC17DDBAE0E2}"/>
              </a:ext>
            </a:extLst>
          </p:cNvPr>
          <p:cNvSpPr/>
          <p:nvPr/>
        </p:nvSpPr>
        <p:spPr>
          <a:xfrm>
            <a:off x="301336" y="332509"/>
            <a:ext cx="11211791" cy="4052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3200" b="1" dirty="0">
                <a:solidFill>
                  <a:srgbClr val="EE6F2F"/>
                </a:solidFill>
                <a:latin typeface="Arial" panose="020B0604020202020204" pitchFamily="34" charset="0"/>
                <a:cs typeface="Arial" panose="020B0604020202020204" pitchFamily="34" charset="0"/>
              </a:rPr>
              <a:t>Mining Industry Fatality Frequency Rate (FFR)</a:t>
            </a:r>
            <a:endParaRPr kumimoji="0" lang="en-AU" sz="3200" b="1" i="0" u="none" strike="noStrike" kern="1200" cap="none" spc="0" normalizeH="0" baseline="0" noProof="0" dirty="0">
              <a:ln>
                <a:noFill/>
              </a:ln>
              <a:solidFill>
                <a:srgbClr val="EE6F2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878265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0905C46-577C-4242-B42B-FCBC99614169}"/>
              </a:ext>
            </a:extLst>
          </p:cNvPr>
          <p:cNvPicPr>
            <a:picLocks noChangeAspect="1"/>
          </p:cNvPicPr>
          <p:nvPr/>
        </p:nvPicPr>
        <p:blipFill>
          <a:blip r:embed="rId2"/>
          <a:stretch>
            <a:fillRect/>
          </a:stretch>
        </p:blipFill>
        <p:spPr>
          <a:xfrm>
            <a:off x="7214941" y="868184"/>
            <a:ext cx="4597256" cy="2678029"/>
          </a:xfrm>
          <a:prstGeom prst="rect">
            <a:avLst/>
          </a:prstGeom>
        </p:spPr>
      </p:pic>
      <p:sp>
        <p:nvSpPr>
          <p:cNvPr id="5" name="Content Placeholder 2">
            <a:extLst>
              <a:ext uri="{FF2B5EF4-FFF2-40B4-BE49-F238E27FC236}">
                <a16:creationId xmlns:a16="http://schemas.microsoft.com/office/drawing/2014/main" id="{13DDC24B-479E-4E3E-9126-4467FDEEE7FB}"/>
              </a:ext>
            </a:extLst>
          </p:cNvPr>
          <p:cNvSpPr txBox="1">
            <a:spLocks/>
          </p:cNvSpPr>
          <p:nvPr/>
        </p:nvSpPr>
        <p:spPr>
          <a:xfrm>
            <a:off x="301336" y="1065434"/>
            <a:ext cx="6451889" cy="2170825"/>
          </a:xfrm>
          <a:prstGeom prst="rect">
            <a:avLst/>
          </a:prstGeom>
        </p:spPr>
        <p:txBody>
          <a:bodyPr/>
          <a:lstStyle>
            <a:lvl1pPr marL="207386" indent="-207386" algn="l" rtl="0" eaLnBrk="0" fontAlgn="base" hangingPunct="0">
              <a:lnSpc>
                <a:spcPct val="90000"/>
              </a:lnSpc>
              <a:spcBef>
                <a:spcPts val="907"/>
              </a:spcBef>
              <a:spcAft>
                <a:spcPct val="0"/>
              </a:spcAft>
              <a:buFont typeface="Arial" charset="0"/>
              <a:buChar char="•"/>
              <a:defRPr sz="2540" kern="1200">
                <a:solidFill>
                  <a:schemeClr val="tx1"/>
                </a:solidFill>
                <a:latin typeface="+mn-lt"/>
                <a:ea typeface="+mn-ea"/>
                <a:cs typeface="+mn-cs"/>
              </a:defRPr>
            </a:lvl1pPr>
            <a:lvl2pPr marL="622158" indent="-207386" algn="l" rtl="0" eaLnBrk="0" fontAlgn="base" hangingPunct="0">
              <a:lnSpc>
                <a:spcPct val="90000"/>
              </a:lnSpc>
              <a:spcBef>
                <a:spcPts val="454"/>
              </a:spcBef>
              <a:spcAft>
                <a:spcPct val="0"/>
              </a:spcAft>
              <a:buFont typeface="Arial" charset="0"/>
              <a:buChar char="•"/>
              <a:defRPr sz="2177" kern="1200">
                <a:solidFill>
                  <a:schemeClr val="tx1"/>
                </a:solidFill>
                <a:latin typeface="+mn-lt"/>
                <a:ea typeface="+mn-ea"/>
                <a:cs typeface="+mn-cs"/>
              </a:defRPr>
            </a:lvl2pPr>
            <a:lvl3pPr marL="1036930" indent="-207386" algn="l" rtl="0" eaLnBrk="0" fontAlgn="base" hangingPunct="0">
              <a:lnSpc>
                <a:spcPct val="90000"/>
              </a:lnSpc>
              <a:spcBef>
                <a:spcPts val="454"/>
              </a:spcBef>
              <a:spcAft>
                <a:spcPct val="0"/>
              </a:spcAft>
              <a:buFont typeface="Arial" charset="0"/>
              <a:buChar char="•"/>
              <a:defRPr sz="1814" kern="1200">
                <a:solidFill>
                  <a:schemeClr val="tx1"/>
                </a:solidFill>
                <a:latin typeface="+mn-lt"/>
                <a:ea typeface="+mn-ea"/>
                <a:cs typeface="+mn-cs"/>
              </a:defRPr>
            </a:lvl3pPr>
            <a:lvl4pPr marL="1451701" indent="-207386" algn="l" rtl="0" eaLnBrk="0" fontAlgn="base" hangingPunct="0">
              <a:lnSpc>
                <a:spcPct val="90000"/>
              </a:lnSpc>
              <a:spcBef>
                <a:spcPts val="454"/>
              </a:spcBef>
              <a:spcAft>
                <a:spcPct val="0"/>
              </a:spcAft>
              <a:buFont typeface="Arial" charset="0"/>
              <a:buChar char="•"/>
              <a:defRPr kern="1200">
                <a:solidFill>
                  <a:schemeClr val="tx1"/>
                </a:solidFill>
                <a:latin typeface="+mn-lt"/>
                <a:ea typeface="+mn-ea"/>
                <a:cs typeface="+mn-cs"/>
              </a:defRPr>
            </a:lvl4pPr>
            <a:lvl5pPr marL="1866473" indent="-207386" algn="l" rtl="0" eaLnBrk="0" fontAlgn="base" hangingPunct="0">
              <a:lnSpc>
                <a:spcPct val="90000"/>
              </a:lnSpc>
              <a:spcBef>
                <a:spcPts val="454"/>
              </a:spcBef>
              <a:spcAft>
                <a:spcPct val="0"/>
              </a:spcAft>
              <a:buFont typeface="Arial" charset="0"/>
              <a:buChar char="•"/>
              <a:defRPr kern="1200">
                <a:solidFill>
                  <a:schemeClr val="tx1"/>
                </a:solidFill>
                <a:latin typeface="+mn-lt"/>
                <a:ea typeface="+mn-ea"/>
                <a:cs typeface="+mn-cs"/>
              </a:defRPr>
            </a:lvl5pPr>
            <a:lvl6pPr marL="2281245" indent="-207386" algn="l" defTabSz="829544" rtl="0" eaLnBrk="1" latinLnBrk="0" hangingPunct="1">
              <a:lnSpc>
                <a:spcPct val="90000"/>
              </a:lnSpc>
              <a:spcBef>
                <a:spcPts val="454"/>
              </a:spcBef>
              <a:buFont typeface="Arial"/>
              <a:buChar char="•"/>
              <a:defRPr sz="1633" kern="1200">
                <a:solidFill>
                  <a:schemeClr val="tx1"/>
                </a:solidFill>
                <a:latin typeface="+mn-lt"/>
                <a:ea typeface="+mn-ea"/>
                <a:cs typeface="+mn-cs"/>
              </a:defRPr>
            </a:lvl6pPr>
            <a:lvl7pPr marL="2696017" indent="-207386" algn="l" defTabSz="829544" rtl="0" eaLnBrk="1" latinLnBrk="0" hangingPunct="1">
              <a:lnSpc>
                <a:spcPct val="90000"/>
              </a:lnSpc>
              <a:spcBef>
                <a:spcPts val="454"/>
              </a:spcBef>
              <a:buFont typeface="Arial"/>
              <a:buChar char="•"/>
              <a:defRPr sz="1633" kern="1200">
                <a:solidFill>
                  <a:schemeClr val="tx1"/>
                </a:solidFill>
                <a:latin typeface="+mn-lt"/>
                <a:ea typeface="+mn-ea"/>
                <a:cs typeface="+mn-cs"/>
              </a:defRPr>
            </a:lvl7pPr>
            <a:lvl8pPr marL="3110789" indent="-207386" algn="l" defTabSz="829544" rtl="0" eaLnBrk="1" latinLnBrk="0" hangingPunct="1">
              <a:lnSpc>
                <a:spcPct val="90000"/>
              </a:lnSpc>
              <a:spcBef>
                <a:spcPts val="454"/>
              </a:spcBef>
              <a:buFont typeface="Arial"/>
              <a:buChar char="•"/>
              <a:defRPr sz="1633" kern="1200">
                <a:solidFill>
                  <a:schemeClr val="tx1"/>
                </a:solidFill>
                <a:latin typeface="+mn-lt"/>
                <a:ea typeface="+mn-ea"/>
                <a:cs typeface="+mn-cs"/>
              </a:defRPr>
            </a:lvl8pPr>
            <a:lvl9pPr marL="3525561" indent="-207386" algn="l" defTabSz="829544" rtl="0" eaLnBrk="1" latinLnBrk="0" hangingPunct="1">
              <a:lnSpc>
                <a:spcPct val="90000"/>
              </a:lnSpc>
              <a:spcBef>
                <a:spcPts val="454"/>
              </a:spcBef>
              <a:buFont typeface="Arial"/>
              <a:buChar char="•"/>
              <a:defRPr sz="1633" kern="1200">
                <a:solidFill>
                  <a:schemeClr val="tx1"/>
                </a:solidFill>
                <a:latin typeface="+mn-lt"/>
                <a:ea typeface="+mn-ea"/>
                <a:cs typeface="+mn-cs"/>
              </a:defRPr>
            </a:lvl9pPr>
          </a:lstStyle>
          <a:p>
            <a:pPr algn="just">
              <a:spcAft>
                <a:spcPts val="1200"/>
              </a:spcAft>
              <a:buFont typeface="Wingdings" panose="05000000000000000000" pitchFamily="2" charset="2"/>
              <a:buChar char="§"/>
            </a:pPr>
            <a:r>
              <a:rPr lang="en-AU" sz="1800" dirty="0">
                <a:latin typeface="72 Light" panose="020B0303030000000003" pitchFamily="34" charset="0"/>
                <a:cs typeface="72 Light" panose="020B0303030000000003" pitchFamily="34" charset="0"/>
              </a:rPr>
              <a:t>The ICMM reports the main associated Major Hazard attributed to Fatalities in 2021 was “Mobile Equipment”.</a:t>
            </a:r>
          </a:p>
          <a:p>
            <a:pPr algn="just">
              <a:spcAft>
                <a:spcPts val="1200"/>
              </a:spcAft>
              <a:buFont typeface="Wingdings" panose="05000000000000000000" pitchFamily="2" charset="2"/>
              <a:buChar char="§"/>
            </a:pPr>
            <a:r>
              <a:rPr lang="en-AU" sz="1800" dirty="0">
                <a:latin typeface="72 Light" panose="020B0303030000000003" pitchFamily="34" charset="0"/>
                <a:cs typeface="72 Light" panose="020B0303030000000003" pitchFamily="34" charset="0"/>
              </a:rPr>
              <a:t>MRA data tells the same story with “Vehicle Accident” as the main hazard 2008 to 2021. </a:t>
            </a:r>
          </a:p>
          <a:p>
            <a:pPr algn="just">
              <a:spcAft>
                <a:spcPts val="1200"/>
              </a:spcAft>
              <a:buFont typeface="Wingdings" panose="05000000000000000000" pitchFamily="2" charset="2"/>
              <a:buChar char="§"/>
            </a:pPr>
            <a:r>
              <a:rPr lang="en-AU" sz="1800" dirty="0">
                <a:latin typeface="72 Light" panose="020B0303030000000003" pitchFamily="34" charset="0"/>
                <a:cs typeface="72 Light" panose="020B0303030000000003" pitchFamily="34" charset="0"/>
              </a:rPr>
              <a:t>Ok </a:t>
            </a:r>
            <a:r>
              <a:rPr lang="en-AU" sz="1800" dirty="0" err="1">
                <a:latin typeface="72 Light" panose="020B0303030000000003" pitchFamily="34" charset="0"/>
                <a:cs typeface="72 Light" panose="020B0303030000000003" pitchFamily="34" charset="0"/>
              </a:rPr>
              <a:t>Tedi’s</a:t>
            </a:r>
            <a:r>
              <a:rPr lang="en-AU" sz="1800" dirty="0">
                <a:latin typeface="72 Light" panose="020B0303030000000003" pitchFamily="34" charset="0"/>
                <a:cs typeface="72 Light" panose="020B0303030000000003" pitchFamily="34" charset="0"/>
              </a:rPr>
              <a:t> data indicates the same for the period 1989 to 2022.</a:t>
            </a:r>
          </a:p>
        </p:txBody>
      </p:sp>
      <p:pic>
        <p:nvPicPr>
          <p:cNvPr id="6" name="Picture 5">
            <a:extLst>
              <a:ext uri="{FF2B5EF4-FFF2-40B4-BE49-F238E27FC236}">
                <a16:creationId xmlns:a16="http://schemas.microsoft.com/office/drawing/2014/main" id="{FA70910A-334D-4986-A9F7-8EF8D3B140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4941" y="3946695"/>
            <a:ext cx="4705315" cy="2277547"/>
          </a:xfrm>
          <a:prstGeom prst="rect">
            <a:avLst/>
          </a:prstGeom>
        </p:spPr>
      </p:pic>
      <p:sp>
        <p:nvSpPr>
          <p:cNvPr id="7" name="TextBox 6">
            <a:extLst>
              <a:ext uri="{FF2B5EF4-FFF2-40B4-BE49-F238E27FC236}">
                <a16:creationId xmlns:a16="http://schemas.microsoft.com/office/drawing/2014/main" id="{F6EEDA48-1A48-4906-9F77-EC836E5987E1}"/>
              </a:ext>
            </a:extLst>
          </p:cNvPr>
          <p:cNvSpPr txBox="1"/>
          <p:nvPr/>
        </p:nvSpPr>
        <p:spPr>
          <a:xfrm>
            <a:off x="7214941" y="3576271"/>
            <a:ext cx="3740126" cy="261610"/>
          </a:xfrm>
          <a:prstGeom prst="rect">
            <a:avLst/>
          </a:prstGeom>
          <a:noFill/>
        </p:spPr>
        <p:txBody>
          <a:bodyPr wrap="none" rtlCol="0">
            <a:spAutoFit/>
          </a:bodyPr>
          <a:lstStyle/>
          <a:p>
            <a:r>
              <a:rPr lang="en-AU" sz="1100" dirty="0">
                <a:latin typeface="Arial" panose="020B0604020202020204" pitchFamily="34" charset="0"/>
                <a:cs typeface="Arial" panose="020B0604020202020204" pitchFamily="34" charset="0"/>
              </a:rPr>
              <a:t>ICMM Associated Hazards attributed to Fatalities in 2021</a:t>
            </a:r>
          </a:p>
        </p:txBody>
      </p:sp>
      <p:sp>
        <p:nvSpPr>
          <p:cNvPr id="8" name="TextBox 7">
            <a:extLst>
              <a:ext uri="{FF2B5EF4-FFF2-40B4-BE49-F238E27FC236}">
                <a16:creationId xmlns:a16="http://schemas.microsoft.com/office/drawing/2014/main" id="{EA07A715-1FBB-4020-8C72-027D21A1232C}"/>
              </a:ext>
            </a:extLst>
          </p:cNvPr>
          <p:cNvSpPr txBox="1"/>
          <p:nvPr/>
        </p:nvSpPr>
        <p:spPr>
          <a:xfrm>
            <a:off x="7214941" y="6130817"/>
            <a:ext cx="4219425" cy="261610"/>
          </a:xfrm>
          <a:prstGeom prst="rect">
            <a:avLst/>
          </a:prstGeom>
          <a:noFill/>
        </p:spPr>
        <p:txBody>
          <a:bodyPr wrap="none" rtlCol="0">
            <a:spAutoFit/>
          </a:bodyPr>
          <a:lstStyle/>
          <a:p>
            <a:r>
              <a:rPr lang="en-AU" sz="1100" dirty="0">
                <a:latin typeface="Arial" panose="020B0604020202020204" pitchFamily="34" charset="0"/>
                <a:cs typeface="Arial" panose="020B0604020202020204" pitchFamily="34" charset="0"/>
              </a:rPr>
              <a:t>PNG Associated Hazards attributed to Fatalities in 2008 – 2021</a:t>
            </a:r>
          </a:p>
        </p:txBody>
      </p:sp>
      <p:sp>
        <p:nvSpPr>
          <p:cNvPr id="9" name="TextBox 8">
            <a:extLst>
              <a:ext uri="{FF2B5EF4-FFF2-40B4-BE49-F238E27FC236}">
                <a16:creationId xmlns:a16="http://schemas.microsoft.com/office/drawing/2014/main" id="{BF2323C2-0AEE-4325-9621-28704CAD9A2C}"/>
              </a:ext>
            </a:extLst>
          </p:cNvPr>
          <p:cNvSpPr txBox="1"/>
          <p:nvPr/>
        </p:nvSpPr>
        <p:spPr>
          <a:xfrm>
            <a:off x="1637043" y="5881798"/>
            <a:ext cx="4314722" cy="261610"/>
          </a:xfrm>
          <a:prstGeom prst="rect">
            <a:avLst/>
          </a:prstGeom>
          <a:noFill/>
        </p:spPr>
        <p:txBody>
          <a:bodyPr wrap="square" rtlCol="0">
            <a:spAutoFit/>
          </a:bodyPr>
          <a:lstStyle/>
          <a:p>
            <a:r>
              <a:rPr lang="en-AU" sz="1100" dirty="0">
                <a:latin typeface="Arial" panose="020B0604020202020204" pitchFamily="34" charset="0"/>
                <a:cs typeface="Arial" panose="020B0604020202020204" pitchFamily="34" charset="0"/>
              </a:rPr>
              <a:t>OTML Associated Hazards attributed to Fatalities in 1989 – 2022</a:t>
            </a:r>
          </a:p>
        </p:txBody>
      </p:sp>
      <p:sp>
        <p:nvSpPr>
          <p:cNvPr id="10" name="Rectangle 9">
            <a:extLst>
              <a:ext uri="{FF2B5EF4-FFF2-40B4-BE49-F238E27FC236}">
                <a16:creationId xmlns:a16="http://schemas.microsoft.com/office/drawing/2014/main" id="{AD997DED-8B9E-4899-A6A5-FC73F26F7DFC}"/>
              </a:ext>
            </a:extLst>
          </p:cNvPr>
          <p:cNvSpPr/>
          <p:nvPr/>
        </p:nvSpPr>
        <p:spPr>
          <a:xfrm>
            <a:off x="301336" y="332509"/>
            <a:ext cx="11211791" cy="4052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3200" b="1" dirty="0">
                <a:solidFill>
                  <a:srgbClr val="EE6F2F"/>
                </a:solidFill>
                <a:latin typeface="Arial" panose="020B0604020202020204" pitchFamily="34" charset="0"/>
                <a:cs typeface="Arial" panose="020B0604020202020204" pitchFamily="34" charset="0"/>
              </a:rPr>
              <a:t>Major Hazards Contributing to Fatalities</a:t>
            </a:r>
            <a:endParaRPr kumimoji="0" lang="en-AU" sz="3200" b="1" i="0" u="none" strike="noStrike" kern="1200" cap="none" spc="0" normalizeH="0" baseline="0" noProof="0" dirty="0">
              <a:ln>
                <a:noFill/>
              </a:ln>
              <a:solidFill>
                <a:srgbClr val="EE6F2F"/>
              </a:solidFill>
              <a:effectLst/>
              <a:uLnTx/>
              <a:uFillTx/>
              <a:latin typeface="Arial" panose="020B0604020202020204" pitchFamily="34" charset="0"/>
              <a:ea typeface="+mn-ea"/>
              <a:cs typeface="Arial" panose="020B0604020202020204" pitchFamily="34" charset="0"/>
            </a:endParaRPr>
          </a:p>
        </p:txBody>
      </p:sp>
      <p:graphicFrame>
        <p:nvGraphicFramePr>
          <p:cNvPr id="13" name="Chart 12">
            <a:extLst>
              <a:ext uri="{FF2B5EF4-FFF2-40B4-BE49-F238E27FC236}">
                <a16:creationId xmlns:a16="http://schemas.microsoft.com/office/drawing/2014/main" id="{0CCA9121-7171-4231-B154-643E5930DBFC}"/>
              </a:ext>
            </a:extLst>
          </p:cNvPr>
          <p:cNvGraphicFramePr/>
          <p:nvPr>
            <p:extLst>
              <p:ext uri="{D42A27DB-BD31-4B8C-83A1-F6EECF244321}">
                <p14:modId xmlns:p14="http://schemas.microsoft.com/office/powerpoint/2010/main" val="1401231471"/>
              </p:ext>
            </p:extLst>
          </p:nvPr>
        </p:nvGraphicFramePr>
        <p:xfrm>
          <a:off x="1637043" y="3446930"/>
          <a:ext cx="3947459" cy="240005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265797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Diagram, schematic&#10;&#10;Description automatically generated">
            <a:extLst>
              <a:ext uri="{FF2B5EF4-FFF2-40B4-BE49-F238E27FC236}">
                <a16:creationId xmlns:a16="http://schemas.microsoft.com/office/drawing/2014/main" id="{32E084B4-BB8B-483D-BAD0-17BFB1ACAFC3}"/>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953332" y="5039581"/>
            <a:ext cx="2891444" cy="1604945"/>
          </a:xfrm>
          <a:prstGeom prst="rect">
            <a:avLst/>
          </a:prstGeom>
          <a:ln>
            <a:noFill/>
          </a:ln>
          <a:effectLst>
            <a:outerShdw blurRad="292100" dist="139700" dir="2700000" algn="tl" rotWithShape="0">
              <a:srgbClr val="333333">
                <a:alpha val="65000"/>
              </a:srgbClr>
            </a:outerShdw>
          </a:effectLst>
        </p:spPr>
      </p:pic>
      <p:sp>
        <p:nvSpPr>
          <p:cNvPr id="3" name="Rectangle 2">
            <a:extLst>
              <a:ext uri="{FF2B5EF4-FFF2-40B4-BE49-F238E27FC236}">
                <a16:creationId xmlns:a16="http://schemas.microsoft.com/office/drawing/2014/main" id="{0EB85FBB-6BC8-4D7D-81DF-23009FEE298E}"/>
              </a:ext>
            </a:extLst>
          </p:cNvPr>
          <p:cNvSpPr/>
          <p:nvPr/>
        </p:nvSpPr>
        <p:spPr>
          <a:xfrm>
            <a:off x="301336" y="332509"/>
            <a:ext cx="11211791" cy="4052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3200" b="1" dirty="0">
                <a:solidFill>
                  <a:srgbClr val="EE6F2F"/>
                </a:solidFill>
                <a:latin typeface="Arial" panose="020B0604020202020204" pitchFamily="34" charset="0"/>
                <a:cs typeface="Arial" panose="020B0604020202020204" pitchFamily="34" charset="0"/>
              </a:rPr>
              <a:t>Mobile Equipment Safety in Focus</a:t>
            </a:r>
            <a:endParaRPr kumimoji="0" lang="en-AU" sz="3200" b="1" i="0" u="none" strike="noStrike" kern="1200" cap="none" spc="0" normalizeH="0" baseline="0" noProof="0" dirty="0">
              <a:ln>
                <a:noFill/>
              </a:ln>
              <a:solidFill>
                <a:srgbClr val="EE6F2F"/>
              </a:solidFill>
              <a:effectLst/>
              <a:uLnTx/>
              <a:uFillTx/>
              <a:latin typeface="Arial" panose="020B0604020202020204" pitchFamily="34" charset="0"/>
              <a:ea typeface="+mn-ea"/>
              <a:cs typeface="Arial" panose="020B0604020202020204" pitchFamily="34" charset="0"/>
            </a:endParaRPr>
          </a:p>
        </p:txBody>
      </p:sp>
      <p:sp>
        <p:nvSpPr>
          <p:cNvPr id="4" name="Content Placeholder 2">
            <a:extLst>
              <a:ext uri="{FF2B5EF4-FFF2-40B4-BE49-F238E27FC236}">
                <a16:creationId xmlns:a16="http://schemas.microsoft.com/office/drawing/2014/main" id="{DE6CDCC1-C545-45BD-B4AD-B082FE659B29}"/>
              </a:ext>
            </a:extLst>
          </p:cNvPr>
          <p:cNvSpPr txBox="1">
            <a:spLocks/>
          </p:cNvSpPr>
          <p:nvPr/>
        </p:nvSpPr>
        <p:spPr>
          <a:xfrm>
            <a:off x="222105" y="1467331"/>
            <a:ext cx="9337964" cy="4754067"/>
          </a:xfrm>
          <a:prstGeom prst="rect">
            <a:avLst/>
          </a:prstGeom>
        </p:spPr>
        <p:txBody>
          <a:bodyPr/>
          <a:lstStyle>
            <a:lvl1pPr marL="207386" indent="-207386" algn="l" rtl="0" eaLnBrk="0" fontAlgn="base" hangingPunct="0">
              <a:lnSpc>
                <a:spcPct val="90000"/>
              </a:lnSpc>
              <a:spcBef>
                <a:spcPts val="907"/>
              </a:spcBef>
              <a:spcAft>
                <a:spcPct val="0"/>
              </a:spcAft>
              <a:buFont typeface="Arial" charset="0"/>
              <a:buChar char="•"/>
              <a:defRPr sz="2540" kern="1200">
                <a:solidFill>
                  <a:schemeClr val="tx1"/>
                </a:solidFill>
                <a:latin typeface="+mn-lt"/>
                <a:ea typeface="+mn-ea"/>
                <a:cs typeface="+mn-cs"/>
              </a:defRPr>
            </a:lvl1pPr>
            <a:lvl2pPr marL="622158" indent="-207386" algn="l" rtl="0" eaLnBrk="0" fontAlgn="base" hangingPunct="0">
              <a:lnSpc>
                <a:spcPct val="90000"/>
              </a:lnSpc>
              <a:spcBef>
                <a:spcPts val="454"/>
              </a:spcBef>
              <a:spcAft>
                <a:spcPct val="0"/>
              </a:spcAft>
              <a:buFont typeface="Arial" charset="0"/>
              <a:buChar char="•"/>
              <a:defRPr sz="2177" kern="1200">
                <a:solidFill>
                  <a:schemeClr val="tx1"/>
                </a:solidFill>
                <a:latin typeface="+mn-lt"/>
                <a:ea typeface="+mn-ea"/>
                <a:cs typeface="+mn-cs"/>
              </a:defRPr>
            </a:lvl2pPr>
            <a:lvl3pPr marL="1036930" indent="-207386" algn="l" rtl="0" eaLnBrk="0" fontAlgn="base" hangingPunct="0">
              <a:lnSpc>
                <a:spcPct val="90000"/>
              </a:lnSpc>
              <a:spcBef>
                <a:spcPts val="454"/>
              </a:spcBef>
              <a:spcAft>
                <a:spcPct val="0"/>
              </a:spcAft>
              <a:buFont typeface="Arial" charset="0"/>
              <a:buChar char="•"/>
              <a:defRPr sz="1814" kern="1200">
                <a:solidFill>
                  <a:schemeClr val="tx1"/>
                </a:solidFill>
                <a:latin typeface="+mn-lt"/>
                <a:ea typeface="+mn-ea"/>
                <a:cs typeface="+mn-cs"/>
              </a:defRPr>
            </a:lvl3pPr>
            <a:lvl4pPr marL="1451701" indent="-207386" algn="l" rtl="0" eaLnBrk="0" fontAlgn="base" hangingPunct="0">
              <a:lnSpc>
                <a:spcPct val="90000"/>
              </a:lnSpc>
              <a:spcBef>
                <a:spcPts val="454"/>
              </a:spcBef>
              <a:spcAft>
                <a:spcPct val="0"/>
              </a:spcAft>
              <a:buFont typeface="Arial" charset="0"/>
              <a:buChar char="•"/>
              <a:defRPr kern="1200">
                <a:solidFill>
                  <a:schemeClr val="tx1"/>
                </a:solidFill>
                <a:latin typeface="+mn-lt"/>
                <a:ea typeface="+mn-ea"/>
                <a:cs typeface="+mn-cs"/>
              </a:defRPr>
            </a:lvl4pPr>
            <a:lvl5pPr marL="1866473" indent="-207386" algn="l" rtl="0" eaLnBrk="0" fontAlgn="base" hangingPunct="0">
              <a:lnSpc>
                <a:spcPct val="90000"/>
              </a:lnSpc>
              <a:spcBef>
                <a:spcPts val="454"/>
              </a:spcBef>
              <a:spcAft>
                <a:spcPct val="0"/>
              </a:spcAft>
              <a:buFont typeface="Arial" charset="0"/>
              <a:buChar char="•"/>
              <a:defRPr kern="1200">
                <a:solidFill>
                  <a:schemeClr val="tx1"/>
                </a:solidFill>
                <a:latin typeface="+mn-lt"/>
                <a:ea typeface="+mn-ea"/>
                <a:cs typeface="+mn-cs"/>
              </a:defRPr>
            </a:lvl5pPr>
            <a:lvl6pPr marL="2281245" indent="-207386" algn="l" defTabSz="829544" rtl="0" eaLnBrk="1" latinLnBrk="0" hangingPunct="1">
              <a:lnSpc>
                <a:spcPct val="90000"/>
              </a:lnSpc>
              <a:spcBef>
                <a:spcPts val="454"/>
              </a:spcBef>
              <a:buFont typeface="Arial"/>
              <a:buChar char="•"/>
              <a:defRPr sz="1633" kern="1200">
                <a:solidFill>
                  <a:schemeClr val="tx1"/>
                </a:solidFill>
                <a:latin typeface="+mn-lt"/>
                <a:ea typeface="+mn-ea"/>
                <a:cs typeface="+mn-cs"/>
              </a:defRPr>
            </a:lvl6pPr>
            <a:lvl7pPr marL="2696017" indent="-207386" algn="l" defTabSz="829544" rtl="0" eaLnBrk="1" latinLnBrk="0" hangingPunct="1">
              <a:lnSpc>
                <a:spcPct val="90000"/>
              </a:lnSpc>
              <a:spcBef>
                <a:spcPts val="454"/>
              </a:spcBef>
              <a:buFont typeface="Arial"/>
              <a:buChar char="•"/>
              <a:defRPr sz="1633" kern="1200">
                <a:solidFill>
                  <a:schemeClr val="tx1"/>
                </a:solidFill>
                <a:latin typeface="+mn-lt"/>
                <a:ea typeface="+mn-ea"/>
                <a:cs typeface="+mn-cs"/>
              </a:defRPr>
            </a:lvl7pPr>
            <a:lvl8pPr marL="3110789" indent="-207386" algn="l" defTabSz="829544" rtl="0" eaLnBrk="1" latinLnBrk="0" hangingPunct="1">
              <a:lnSpc>
                <a:spcPct val="90000"/>
              </a:lnSpc>
              <a:spcBef>
                <a:spcPts val="454"/>
              </a:spcBef>
              <a:buFont typeface="Arial"/>
              <a:buChar char="•"/>
              <a:defRPr sz="1633" kern="1200">
                <a:solidFill>
                  <a:schemeClr val="tx1"/>
                </a:solidFill>
                <a:latin typeface="+mn-lt"/>
                <a:ea typeface="+mn-ea"/>
                <a:cs typeface="+mn-cs"/>
              </a:defRPr>
            </a:lvl8pPr>
            <a:lvl9pPr marL="3525561" indent="-207386" algn="l" defTabSz="829544" rtl="0" eaLnBrk="1" latinLnBrk="0" hangingPunct="1">
              <a:lnSpc>
                <a:spcPct val="90000"/>
              </a:lnSpc>
              <a:spcBef>
                <a:spcPts val="454"/>
              </a:spcBef>
              <a:buFont typeface="Arial"/>
              <a:buChar char="•"/>
              <a:defRPr sz="1633" kern="1200">
                <a:solidFill>
                  <a:schemeClr val="tx1"/>
                </a:solidFill>
                <a:latin typeface="+mn-lt"/>
                <a:ea typeface="+mn-ea"/>
                <a:cs typeface="+mn-cs"/>
              </a:defRPr>
            </a:lvl9pPr>
          </a:lstStyle>
          <a:p>
            <a:pPr algn="just">
              <a:spcAft>
                <a:spcPts val="1200"/>
              </a:spcAft>
              <a:buFont typeface="Wingdings" panose="05000000000000000000" pitchFamily="2" charset="2"/>
              <a:buChar char="§"/>
            </a:pPr>
            <a:r>
              <a:rPr lang="en-AU" sz="1400" b="1" dirty="0">
                <a:latin typeface="72 Light" panose="020B0303030000000003" pitchFamily="34" charset="0"/>
                <a:cs typeface="72 Light" panose="020B0303030000000003" pitchFamily="34" charset="0"/>
              </a:rPr>
              <a:t>Equipment </a:t>
            </a:r>
          </a:p>
          <a:p>
            <a:pPr lvl="1" algn="just">
              <a:spcAft>
                <a:spcPts val="1200"/>
              </a:spcAft>
              <a:buFont typeface="Wingdings" panose="05000000000000000000" pitchFamily="2" charset="2"/>
              <a:buChar char="§"/>
            </a:pPr>
            <a:r>
              <a:rPr lang="en-AU" sz="1400" dirty="0">
                <a:latin typeface="72 Light" panose="020B0303030000000003" pitchFamily="34" charset="0"/>
                <a:cs typeface="72 Light" panose="020B0303030000000003" pitchFamily="34" charset="0"/>
              </a:rPr>
              <a:t>Light Vehicle &amp; Mobile Equipment Standards</a:t>
            </a:r>
          </a:p>
          <a:p>
            <a:pPr lvl="1" algn="just">
              <a:spcAft>
                <a:spcPts val="1200"/>
              </a:spcAft>
              <a:buFont typeface="Wingdings" panose="05000000000000000000" pitchFamily="2" charset="2"/>
              <a:buChar char="§"/>
            </a:pPr>
            <a:r>
              <a:rPr lang="en-AU" sz="1400" dirty="0">
                <a:latin typeface="72 Light" panose="020B0303030000000003" pitchFamily="34" charset="0"/>
                <a:cs typeface="72 Light" panose="020B0303030000000003" pitchFamily="34" charset="0"/>
              </a:rPr>
              <a:t>QA/QC of Maintenance of Mobile Equipment</a:t>
            </a:r>
          </a:p>
          <a:p>
            <a:pPr lvl="1" algn="just">
              <a:spcAft>
                <a:spcPts val="1200"/>
              </a:spcAft>
              <a:buFont typeface="Wingdings" panose="05000000000000000000" pitchFamily="2" charset="2"/>
              <a:buChar char="§"/>
            </a:pPr>
            <a:r>
              <a:rPr lang="en-AU" sz="1400" dirty="0">
                <a:latin typeface="72 Light" panose="020B0303030000000003" pitchFamily="34" charset="0"/>
                <a:cs typeface="72 Light" panose="020B0303030000000003" pitchFamily="34" charset="0"/>
              </a:rPr>
              <a:t>Effective defective reporting systems </a:t>
            </a:r>
          </a:p>
          <a:p>
            <a:pPr algn="just">
              <a:spcAft>
                <a:spcPts val="1200"/>
              </a:spcAft>
              <a:buFont typeface="Wingdings" panose="05000000000000000000" pitchFamily="2" charset="2"/>
              <a:buChar char="§"/>
            </a:pPr>
            <a:r>
              <a:rPr lang="en-AU" sz="1400" b="1" dirty="0">
                <a:latin typeface="72 Light" panose="020B0303030000000003" pitchFamily="34" charset="0"/>
                <a:cs typeface="72 Light" panose="020B0303030000000003" pitchFamily="34" charset="0"/>
              </a:rPr>
              <a:t>People (Drivers)</a:t>
            </a:r>
          </a:p>
          <a:p>
            <a:pPr lvl="1" algn="just">
              <a:spcAft>
                <a:spcPts val="1200"/>
              </a:spcAft>
              <a:buFont typeface="Wingdings" panose="05000000000000000000" pitchFamily="2" charset="2"/>
              <a:buChar char="§"/>
            </a:pPr>
            <a:r>
              <a:rPr lang="en-AU" sz="1400" dirty="0">
                <a:latin typeface="72 Light" panose="020B0303030000000003" pitchFamily="34" charset="0"/>
                <a:cs typeface="72 Light" panose="020B0303030000000003" pitchFamily="34" charset="0"/>
              </a:rPr>
              <a:t>Behavioural Safety Programs for Drivers.</a:t>
            </a:r>
          </a:p>
          <a:p>
            <a:pPr lvl="1" algn="just">
              <a:spcAft>
                <a:spcPts val="1200"/>
              </a:spcAft>
              <a:buFont typeface="Wingdings" panose="05000000000000000000" pitchFamily="2" charset="2"/>
              <a:buChar char="§"/>
            </a:pPr>
            <a:r>
              <a:rPr lang="en-AU" sz="1400" dirty="0">
                <a:latin typeface="72 Light" panose="020B0303030000000003" pitchFamily="34" charset="0"/>
                <a:cs typeface="72 Light" panose="020B0303030000000003" pitchFamily="34" charset="0"/>
              </a:rPr>
              <a:t>Fatigue Management (</a:t>
            </a:r>
            <a:r>
              <a:rPr lang="en-AU" sz="1400" dirty="0" err="1">
                <a:latin typeface="72 Light" panose="020B0303030000000003" pitchFamily="34" charset="0"/>
                <a:cs typeface="72 Light" panose="020B0303030000000003" pitchFamily="34" charset="0"/>
              </a:rPr>
              <a:t>eg</a:t>
            </a:r>
            <a:r>
              <a:rPr lang="en-AU" sz="1400" dirty="0">
                <a:latin typeface="72 Light" panose="020B0303030000000003" pitchFamily="34" charset="0"/>
                <a:cs typeface="72 Light" panose="020B0303030000000003" pitchFamily="34" charset="0"/>
              </a:rPr>
              <a:t> Use of predictive fatigue technology) </a:t>
            </a:r>
          </a:p>
          <a:p>
            <a:pPr lvl="1" algn="just">
              <a:spcAft>
                <a:spcPts val="1200"/>
              </a:spcAft>
              <a:buFont typeface="Wingdings" panose="05000000000000000000" pitchFamily="2" charset="2"/>
              <a:buChar char="§"/>
            </a:pPr>
            <a:r>
              <a:rPr lang="en-AU" sz="1400" dirty="0">
                <a:latin typeface="72 Light" panose="020B0303030000000003" pitchFamily="34" charset="0"/>
                <a:cs typeface="72 Light" panose="020B0303030000000003" pitchFamily="34" charset="0"/>
              </a:rPr>
              <a:t>Simulator Training to increase driver skills and knowledge  </a:t>
            </a:r>
          </a:p>
          <a:p>
            <a:pPr algn="just">
              <a:spcAft>
                <a:spcPts val="1200"/>
              </a:spcAft>
              <a:buFont typeface="Wingdings" panose="05000000000000000000" pitchFamily="2" charset="2"/>
              <a:buChar char="§"/>
            </a:pPr>
            <a:r>
              <a:rPr lang="en-AU" sz="1400" b="1" dirty="0">
                <a:latin typeface="72 Light" panose="020B0303030000000003" pitchFamily="34" charset="0"/>
                <a:cs typeface="72 Light" panose="020B0303030000000003" pitchFamily="34" charset="0"/>
              </a:rPr>
              <a:t>Workplace/Environment</a:t>
            </a:r>
          </a:p>
          <a:p>
            <a:pPr lvl="1" algn="just">
              <a:spcAft>
                <a:spcPts val="1200"/>
              </a:spcAft>
              <a:buFont typeface="Wingdings" panose="05000000000000000000" pitchFamily="2" charset="2"/>
              <a:buChar char="§"/>
            </a:pPr>
            <a:r>
              <a:rPr lang="en-AU" sz="1400" dirty="0">
                <a:latin typeface="72 Light" panose="020B0303030000000003" pitchFamily="34" charset="0"/>
                <a:cs typeface="72 Light" panose="020B0303030000000003" pitchFamily="34" charset="0"/>
              </a:rPr>
              <a:t>Bow Tie Studies on Mobile Equipment Operations to identify complete risk assessment and controls</a:t>
            </a:r>
          </a:p>
          <a:p>
            <a:pPr lvl="1" algn="just">
              <a:spcAft>
                <a:spcPts val="1200"/>
              </a:spcAft>
              <a:buFont typeface="Wingdings" panose="05000000000000000000" pitchFamily="2" charset="2"/>
              <a:buChar char="§"/>
            </a:pPr>
            <a:r>
              <a:rPr lang="en-AU" sz="1400" dirty="0">
                <a:latin typeface="72 Light" panose="020B0303030000000003" pitchFamily="34" charset="0"/>
                <a:cs typeface="72 Light" panose="020B0303030000000003" pitchFamily="34" charset="0"/>
              </a:rPr>
              <a:t>Inspections or Audit on Road design, Safety Road Signage etc</a:t>
            </a:r>
          </a:p>
          <a:p>
            <a:pPr lvl="1" algn="just">
              <a:spcAft>
                <a:spcPts val="1200"/>
              </a:spcAft>
              <a:buFont typeface="Wingdings" panose="05000000000000000000" pitchFamily="2" charset="2"/>
              <a:buChar char="§"/>
            </a:pPr>
            <a:r>
              <a:rPr lang="en-AU" sz="1400" dirty="0">
                <a:latin typeface="72 Light" panose="020B0303030000000003" pitchFamily="34" charset="0"/>
                <a:cs typeface="72 Light" panose="020B0303030000000003" pitchFamily="34" charset="0"/>
              </a:rPr>
              <a:t>Journey Management Plans and associated risks  </a:t>
            </a:r>
          </a:p>
          <a:p>
            <a:pPr algn="just">
              <a:spcAft>
                <a:spcPts val="1200"/>
              </a:spcAft>
              <a:buFont typeface="Wingdings" panose="05000000000000000000" pitchFamily="2" charset="2"/>
              <a:buChar char="§"/>
            </a:pPr>
            <a:endParaRPr lang="en-AU" sz="1400" dirty="0">
              <a:latin typeface="72 Light" panose="020B0303030000000003" pitchFamily="34" charset="0"/>
              <a:cs typeface="72 Light" panose="020B0303030000000003" pitchFamily="34" charset="0"/>
            </a:endParaRPr>
          </a:p>
          <a:p>
            <a:pPr algn="just">
              <a:spcAft>
                <a:spcPts val="1200"/>
              </a:spcAft>
              <a:buFont typeface="Wingdings" panose="05000000000000000000" pitchFamily="2" charset="2"/>
              <a:buChar char="§"/>
            </a:pPr>
            <a:endParaRPr lang="en-AU" sz="1400" dirty="0">
              <a:latin typeface="72 Light" panose="020B0303030000000003" pitchFamily="34" charset="0"/>
              <a:cs typeface="72 Light" panose="020B0303030000000003" pitchFamily="34" charset="0"/>
            </a:endParaRPr>
          </a:p>
        </p:txBody>
      </p:sp>
      <p:sp>
        <p:nvSpPr>
          <p:cNvPr id="6" name="TextBox 5">
            <a:extLst>
              <a:ext uri="{FF2B5EF4-FFF2-40B4-BE49-F238E27FC236}">
                <a16:creationId xmlns:a16="http://schemas.microsoft.com/office/drawing/2014/main" id="{2892659F-86CA-4163-AA01-987E6590EDAE}"/>
              </a:ext>
            </a:extLst>
          </p:cNvPr>
          <p:cNvSpPr txBox="1"/>
          <p:nvPr/>
        </p:nvSpPr>
        <p:spPr>
          <a:xfrm>
            <a:off x="222105" y="917877"/>
            <a:ext cx="11747789" cy="369332"/>
          </a:xfrm>
          <a:prstGeom prst="rect">
            <a:avLst/>
          </a:prstGeom>
          <a:noFill/>
        </p:spPr>
        <p:txBody>
          <a:bodyPr wrap="square">
            <a:spAutoFit/>
          </a:bodyPr>
          <a:lstStyle/>
          <a:p>
            <a:pPr marL="0" indent="0" algn="just">
              <a:spcAft>
                <a:spcPts val="1200"/>
              </a:spcAft>
              <a:buNone/>
            </a:pPr>
            <a:r>
              <a:rPr lang="en-AU" sz="1800" dirty="0">
                <a:latin typeface="72 Light" panose="020B0303030000000003" pitchFamily="34" charset="0"/>
                <a:cs typeface="72 Light" panose="020B0303030000000003" pitchFamily="34" charset="0"/>
              </a:rPr>
              <a:t>Some key activities or critical controls to address the Equipment, People and Workplace aspect of this Major Hazards</a:t>
            </a:r>
          </a:p>
        </p:txBody>
      </p:sp>
      <p:pic>
        <p:nvPicPr>
          <p:cNvPr id="5" name="Picture 4">
            <a:extLst>
              <a:ext uri="{FF2B5EF4-FFF2-40B4-BE49-F238E27FC236}">
                <a16:creationId xmlns:a16="http://schemas.microsoft.com/office/drawing/2014/main" id="{25BB8384-A194-41E8-B732-785B091D36CC}"/>
              </a:ext>
            </a:extLst>
          </p:cNvPr>
          <p:cNvPicPr>
            <a:picLocks noChangeAspect="1"/>
          </p:cNvPicPr>
          <p:nvPr/>
        </p:nvPicPr>
        <p:blipFill>
          <a:blip r:embed="rId3"/>
          <a:stretch>
            <a:fillRect/>
          </a:stretch>
        </p:blipFill>
        <p:spPr>
          <a:xfrm>
            <a:off x="8953332" y="1534174"/>
            <a:ext cx="2891444" cy="1604945"/>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4D5B6036-1A33-4AC4-AAC3-3EDDDC3E162A}"/>
              </a:ext>
            </a:extLst>
          </p:cNvPr>
          <p:cNvPicPr>
            <a:picLocks noChangeAspect="1"/>
          </p:cNvPicPr>
          <p:nvPr/>
        </p:nvPicPr>
        <p:blipFill rotWithShape="1">
          <a:blip r:embed="rId4"/>
          <a:srcRect t="9577" b="21887"/>
          <a:stretch/>
        </p:blipFill>
        <p:spPr>
          <a:xfrm>
            <a:off x="8953332" y="3263717"/>
            <a:ext cx="2887690" cy="160494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567459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39EEC2-A9E5-4EFE-AEE4-3DB73F766D43}"/>
              </a:ext>
            </a:extLst>
          </p:cNvPr>
          <p:cNvSpPr/>
          <p:nvPr/>
        </p:nvSpPr>
        <p:spPr>
          <a:xfrm>
            <a:off x="301336" y="332509"/>
            <a:ext cx="11211791" cy="4052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3200" b="1" dirty="0">
                <a:solidFill>
                  <a:srgbClr val="EE6F2F"/>
                </a:solidFill>
                <a:latin typeface="Arial" panose="020B0604020202020204" pitchFamily="34" charset="0"/>
                <a:cs typeface="Arial" panose="020B0604020202020204" pitchFamily="34" charset="0"/>
              </a:rPr>
              <a:t>Summary </a:t>
            </a:r>
            <a:endParaRPr kumimoji="0" lang="en-AU" sz="3200" b="1" i="0" u="none" strike="noStrike" kern="1200" cap="none" spc="0" normalizeH="0" baseline="0" noProof="0" dirty="0">
              <a:ln>
                <a:noFill/>
              </a:ln>
              <a:solidFill>
                <a:srgbClr val="EE6F2F"/>
              </a:solidFill>
              <a:effectLst/>
              <a:uLnTx/>
              <a:uFillTx/>
              <a:latin typeface="Arial" panose="020B0604020202020204" pitchFamily="34" charset="0"/>
              <a:ea typeface="+mn-ea"/>
              <a:cs typeface="Arial" panose="020B0604020202020204" pitchFamily="34" charset="0"/>
            </a:endParaRPr>
          </a:p>
        </p:txBody>
      </p:sp>
      <p:sp>
        <p:nvSpPr>
          <p:cNvPr id="5" name="Content Placeholder 2">
            <a:extLst>
              <a:ext uri="{FF2B5EF4-FFF2-40B4-BE49-F238E27FC236}">
                <a16:creationId xmlns:a16="http://schemas.microsoft.com/office/drawing/2014/main" id="{B5EE33CA-7E2C-4686-9D6F-EC586074F085}"/>
              </a:ext>
            </a:extLst>
          </p:cNvPr>
          <p:cNvSpPr txBox="1">
            <a:spLocks/>
          </p:cNvSpPr>
          <p:nvPr/>
        </p:nvSpPr>
        <p:spPr>
          <a:xfrm>
            <a:off x="301337" y="1054286"/>
            <a:ext cx="6484946" cy="3948020"/>
          </a:xfrm>
          <a:prstGeom prst="rect">
            <a:avLst/>
          </a:prstGeom>
        </p:spPr>
        <p:txBody>
          <a:bodyPr/>
          <a:lstStyle>
            <a:lvl1pPr marL="207386" indent="-207386" algn="l" rtl="0" eaLnBrk="0" fontAlgn="base" hangingPunct="0">
              <a:lnSpc>
                <a:spcPct val="90000"/>
              </a:lnSpc>
              <a:spcBef>
                <a:spcPts val="907"/>
              </a:spcBef>
              <a:spcAft>
                <a:spcPct val="0"/>
              </a:spcAft>
              <a:buFont typeface="Arial" charset="0"/>
              <a:buChar char="•"/>
              <a:defRPr sz="2540" kern="1200">
                <a:solidFill>
                  <a:schemeClr val="tx1"/>
                </a:solidFill>
                <a:latin typeface="+mn-lt"/>
                <a:ea typeface="+mn-ea"/>
                <a:cs typeface="+mn-cs"/>
              </a:defRPr>
            </a:lvl1pPr>
            <a:lvl2pPr marL="622158" indent="-207386" algn="l" rtl="0" eaLnBrk="0" fontAlgn="base" hangingPunct="0">
              <a:lnSpc>
                <a:spcPct val="90000"/>
              </a:lnSpc>
              <a:spcBef>
                <a:spcPts val="454"/>
              </a:spcBef>
              <a:spcAft>
                <a:spcPct val="0"/>
              </a:spcAft>
              <a:buFont typeface="Arial" charset="0"/>
              <a:buChar char="•"/>
              <a:defRPr sz="2177" kern="1200">
                <a:solidFill>
                  <a:schemeClr val="tx1"/>
                </a:solidFill>
                <a:latin typeface="+mn-lt"/>
                <a:ea typeface="+mn-ea"/>
                <a:cs typeface="+mn-cs"/>
              </a:defRPr>
            </a:lvl2pPr>
            <a:lvl3pPr marL="1036930" indent="-207386" algn="l" rtl="0" eaLnBrk="0" fontAlgn="base" hangingPunct="0">
              <a:lnSpc>
                <a:spcPct val="90000"/>
              </a:lnSpc>
              <a:spcBef>
                <a:spcPts val="454"/>
              </a:spcBef>
              <a:spcAft>
                <a:spcPct val="0"/>
              </a:spcAft>
              <a:buFont typeface="Arial" charset="0"/>
              <a:buChar char="•"/>
              <a:defRPr sz="1814" kern="1200">
                <a:solidFill>
                  <a:schemeClr val="tx1"/>
                </a:solidFill>
                <a:latin typeface="+mn-lt"/>
                <a:ea typeface="+mn-ea"/>
                <a:cs typeface="+mn-cs"/>
              </a:defRPr>
            </a:lvl3pPr>
            <a:lvl4pPr marL="1451701" indent="-207386" algn="l" rtl="0" eaLnBrk="0" fontAlgn="base" hangingPunct="0">
              <a:lnSpc>
                <a:spcPct val="90000"/>
              </a:lnSpc>
              <a:spcBef>
                <a:spcPts val="454"/>
              </a:spcBef>
              <a:spcAft>
                <a:spcPct val="0"/>
              </a:spcAft>
              <a:buFont typeface="Arial" charset="0"/>
              <a:buChar char="•"/>
              <a:defRPr kern="1200">
                <a:solidFill>
                  <a:schemeClr val="tx1"/>
                </a:solidFill>
                <a:latin typeface="+mn-lt"/>
                <a:ea typeface="+mn-ea"/>
                <a:cs typeface="+mn-cs"/>
              </a:defRPr>
            </a:lvl4pPr>
            <a:lvl5pPr marL="1866473" indent="-207386" algn="l" rtl="0" eaLnBrk="0" fontAlgn="base" hangingPunct="0">
              <a:lnSpc>
                <a:spcPct val="90000"/>
              </a:lnSpc>
              <a:spcBef>
                <a:spcPts val="454"/>
              </a:spcBef>
              <a:spcAft>
                <a:spcPct val="0"/>
              </a:spcAft>
              <a:buFont typeface="Arial" charset="0"/>
              <a:buChar char="•"/>
              <a:defRPr kern="1200">
                <a:solidFill>
                  <a:schemeClr val="tx1"/>
                </a:solidFill>
                <a:latin typeface="+mn-lt"/>
                <a:ea typeface="+mn-ea"/>
                <a:cs typeface="+mn-cs"/>
              </a:defRPr>
            </a:lvl5pPr>
            <a:lvl6pPr marL="2281245" indent="-207386" algn="l" defTabSz="829544" rtl="0" eaLnBrk="1" latinLnBrk="0" hangingPunct="1">
              <a:lnSpc>
                <a:spcPct val="90000"/>
              </a:lnSpc>
              <a:spcBef>
                <a:spcPts val="454"/>
              </a:spcBef>
              <a:buFont typeface="Arial"/>
              <a:buChar char="•"/>
              <a:defRPr sz="1633" kern="1200">
                <a:solidFill>
                  <a:schemeClr val="tx1"/>
                </a:solidFill>
                <a:latin typeface="+mn-lt"/>
                <a:ea typeface="+mn-ea"/>
                <a:cs typeface="+mn-cs"/>
              </a:defRPr>
            </a:lvl6pPr>
            <a:lvl7pPr marL="2696017" indent="-207386" algn="l" defTabSz="829544" rtl="0" eaLnBrk="1" latinLnBrk="0" hangingPunct="1">
              <a:lnSpc>
                <a:spcPct val="90000"/>
              </a:lnSpc>
              <a:spcBef>
                <a:spcPts val="454"/>
              </a:spcBef>
              <a:buFont typeface="Arial"/>
              <a:buChar char="•"/>
              <a:defRPr sz="1633" kern="1200">
                <a:solidFill>
                  <a:schemeClr val="tx1"/>
                </a:solidFill>
                <a:latin typeface="+mn-lt"/>
                <a:ea typeface="+mn-ea"/>
                <a:cs typeface="+mn-cs"/>
              </a:defRPr>
            </a:lvl7pPr>
            <a:lvl8pPr marL="3110789" indent="-207386" algn="l" defTabSz="829544" rtl="0" eaLnBrk="1" latinLnBrk="0" hangingPunct="1">
              <a:lnSpc>
                <a:spcPct val="90000"/>
              </a:lnSpc>
              <a:spcBef>
                <a:spcPts val="454"/>
              </a:spcBef>
              <a:buFont typeface="Arial"/>
              <a:buChar char="•"/>
              <a:defRPr sz="1633" kern="1200">
                <a:solidFill>
                  <a:schemeClr val="tx1"/>
                </a:solidFill>
                <a:latin typeface="+mn-lt"/>
                <a:ea typeface="+mn-ea"/>
                <a:cs typeface="+mn-cs"/>
              </a:defRPr>
            </a:lvl8pPr>
            <a:lvl9pPr marL="3525561" indent="-207386" algn="l" defTabSz="829544" rtl="0" eaLnBrk="1" latinLnBrk="0" hangingPunct="1">
              <a:lnSpc>
                <a:spcPct val="90000"/>
              </a:lnSpc>
              <a:spcBef>
                <a:spcPts val="454"/>
              </a:spcBef>
              <a:buFont typeface="Arial"/>
              <a:buChar char="•"/>
              <a:defRPr sz="1633" kern="1200">
                <a:solidFill>
                  <a:schemeClr val="tx1"/>
                </a:solidFill>
                <a:latin typeface="+mn-lt"/>
                <a:ea typeface="+mn-ea"/>
                <a:cs typeface="+mn-cs"/>
              </a:defRPr>
            </a:lvl9pPr>
          </a:lstStyle>
          <a:p>
            <a:pPr algn="just">
              <a:spcAft>
                <a:spcPts val="1200"/>
              </a:spcAft>
              <a:buFont typeface="Wingdings" panose="05000000000000000000" pitchFamily="2" charset="2"/>
              <a:buChar char="§"/>
            </a:pPr>
            <a:r>
              <a:rPr lang="en-AU" sz="1800" dirty="0">
                <a:latin typeface="72 Light" panose="020B0303030000000003" pitchFamily="34" charset="0"/>
                <a:cs typeface="72 Light" panose="020B0303030000000003" pitchFamily="34" charset="0"/>
              </a:rPr>
              <a:t>Fatalities and potential fatalities continue to occur in the industry globally.</a:t>
            </a:r>
          </a:p>
          <a:p>
            <a:pPr algn="just">
              <a:spcAft>
                <a:spcPts val="1200"/>
              </a:spcAft>
              <a:buFont typeface="Wingdings" panose="05000000000000000000" pitchFamily="2" charset="2"/>
              <a:buChar char="§"/>
            </a:pPr>
            <a:r>
              <a:rPr lang="en-AU" sz="1800" dirty="0">
                <a:latin typeface="72 Light" panose="020B0303030000000003" pitchFamily="34" charset="0"/>
                <a:cs typeface="72 Light" panose="020B0303030000000003" pitchFamily="34" charset="0"/>
              </a:rPr>
              <a:t>Fatal major hazard risks around “Mobile Equipment” are currently the leading cause of fatalities. </a:t>
            </a:r>
          </a:p>
          <a:p>
            <a:pPr algn="just">
              <a:spcAft>
                <a:spcPts val="1200"/>
              </a:spcAft>
              <a:buFont typeface="Wingdings" panose="05000000000000000000" pitchFamily="2" charset="2"/>
              <a:buChar char="§"/>
            </a:pPr>
            <a:r>
              <a:rPr lang="en-AU" sz="1800" dirty="0">
                <a:latin typeface="72 Light" panose="020B0303030000000003" pitchFamily="34" charset="0"/>
                <a:cs typeface="72 Light" panose="020B0303030000000003" pitchFamily="34" charset="0"/>
              </a:rPr>
              <a:t>We must recognise this fatal major hazard risks and the need to eliminate them through reliable critical controls.</a:t>
            </a:r>
          </a:p>
          <a:p>
            <a:pPr algn="just">
              <a:spcAft>
                <a:spcPts val="1200"/>
              </a:spcAft>
              <a:buFont typeface="Wingdings" panose="05000000000000000000" pitchFamily="2" charset="2"/>
              <a:buChar char="§"/>
            </a:pPr>
            <a:r>
              <a:rPr lang="en-AU" sz="1800" dirty="0">
                <a:latin typeface="72 Light" panose="020B0303030000000003" pitchFamily="34" charset="0"/>
                <a:cs typeface="72 Light" panose="020B0303030000000003" pitchFamily="34" charset="0"/>
              </a:rPr>
              <a:t>In collaboration with MRA and PNG Mines, the focus on the theme “Mobile Equipment Safety” for NMSW for 2023 can make an impact in reducing the FFR trend and support the industry towards achieving zero fatalities.</a:t>
            </a:r>
          </a:p>
          <a:p>
            <a:pPr algn="just">
              <a:spcAft>
                <a:spcPts val="1200"/>
              </a:spcAft>
              <a:buFont typeface="Wingdings" panose="05000000000000000000" pitchFamily="2" charset="2"/>
              <a:buChar char="§"/>
            </a:pPr>
            <a:endParaRPr lang="en-AU" sz="1800" dirty="0">
              <a:latin typeface="72 Light" panose="020B0303030000000003" pitchFamily="34" charset="0"/>
              <a:cs typeface="72 Light" panose="020B0303030000000003" pitchFamily="34" charset="0"/>
            </a:endParaRPr>
          </a:p>
        </p:txBody>
      </p:sp>
      <p:pic>
        <p:nvPicPr>
          <p:cNvPr id="1028" name="Picture 4" descr="PNG Mining Cadastre Portal | Papua New Guinea Environment Data Portal">
            <a:extLst>
              <a:ext uri="{FF2B5EF4-FFF2-40B4-BE49-F238E27FC236}">
                <a16:creationId xmlns:a16="http://schemas.microsoft.com/office/drawing/2014/main" id="{78900F76-8129-47B6-BF36-26A0C286F6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11266" y="1894277"/>
            <a:ext cx="4517269" cy="1517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882900"/>
      </p:ext>
    </p:extLst>
  </p:cSld>
  <p:clrMapOvr>
    <a:masterClrMapping/>
  </p:clrMapOvr>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999C84002B06B439DA773BCD5D7BD89" ma:contentTypeVersion="0" ma:contentTypeDescription="Create a new document." ma:contentTypeScope="" ma:versionID="93cce71f2c3fb9a7609fae389cb10a56">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1F47D4B-646F-4E90-B4ED-1937C29241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63EC7152-D9DE-4E72-8171-C729DB1308AD}">
  <ds:schemaRefs>
    <ds:schemaRef ds:uri="http://schemas.microsoft.com/sharepoint/v3/contenttype/forms"/>
  </ds:schemaRefs>
</ds:datastoreItem>
</file>

<file path=customXml/itemProps3.xml><?xml version="1.0" encoding="utf-8"?>
<ds:datastoreItem xmlns:ds="http://schemas.openxmlformats.org/officeDocument/2006/customXml" ds:itemID="{23783F52-B44B-4E92-AB07-693F8508B74D}">
  <ds:schemaRefs>
    <ds:schemaRef ds:uri="http://purl.org/dc/elements/1.1/"/>
    <ds:schemaRef ds:uri="http://schemas.microsoft.com/office/2006/documentManagement/types"/>
    <ds:schemaRef ds:uri="http://purl.org/dc/terms/"/>
    <ds:schemaRef ds:uri="http://purl.org/dc/dcmitype/"/>
    <ds:schemaRef ds:uri="http://schemas.openxmlformats.org/package/2006/metadata/core-properties"/>
    <ds:schemaRef ds:uri="http://schemas.microsoft.com/office/infopath/2007/PartnerControl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71797</TotalTime>
  <Words>381</Words>
  <Application>Microsoft Office PowerPoint</Application>
  <PresentationFormat>Widescreen</PresentationFormat>
  <Paragraphs>40</Paragraphs>
  <Slides>5</Slides>
  <Notes>2</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5</vt:i4>
      </vt:variant>
    </vt:vector>
  </HeadingPairs>
  <TitlesOfParts>
    <vt:vector size="14" baseType="lpstr">
      <vt:lpstr>72 Light</vt:lpstr>
      <vt:lpstr>Arial</vt:lpstr>
      <vt:lpstr>Calibri</vt:lpstr>
      <vt:lpstr>Calibri Light</vt:lpstr>
      <vt:lpstr>DecimaProA-Bold ☞</vt:lpstr>
      <vt:lpstr>Wingdings</vt:lpstr>
      <vt:lpstr>1_Custom Design</vt:lpstr>
      <vt:lpstr>Custom Design</vt:lpstr>
      <vt:lpstr>1_Office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Process Assett Renewal Project Roadmap</dc:title>
  <dc:creator>Gowdie, Brendan BG</dc:creator>
  <cp:lastModifiedBy>Kupe, Bernard BHK</cp:lastModifiedBy>
  <cp:revision>240</cp:revision>
  <cp:lastPrinted>2022-10-07T03:00:50Z</cp:lastPrinted>
  <dcterms:created xsi:type="dcterms:W3CDTF">2021-05-24T09:00:27Z</dcterms:created>
  <dcterms:modified xsi:type="dcterms:W3CDTF">2023-04-28T00:57:02Z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0x010100D999C84002B06B439DA773BCD5D7BD89</vt:lpwstr>
  </property>
</Properties>
</file>