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6" r:id="rId5"/>
    <p:sldMasterId id="2147483688" r:id="rId6"/>
  </p:sldMasterIdLst>
  <p:notesMasterIdLst>
    <p:notesMasterId r:id="rId15"/>
  </p:notesMasterIdLst>
  <p:sldIdLst>
    <p:sldId id="547" r:id="rId7"/>
    <p:sldId id="531" r:id="rId8"/>
    <p:sldId id="532" r:id="rId9"/>
    <p:sldId id="542" r:id="rId10"/>
    <p:sldId id="546" r:id="rId11"/>
    <p:sldId id="543" r:id="rId12"/>
    <p:sldId id="544" r:id="rId13"/>
    <p:sldId id="545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a, Anna AI" initials="IAA" lastIdx="45" clrIdx="0">
    <p:extLst>
      <p:ext uri="{19B8F6BF-5375-455C-9EA6-DF929625EA0E}">
        <p15:presenceInfo xmlns:p15="http://schemas.microsoft.com/office/powerpoint/2012/main" userId="S::Anna.Ila@oktedi.com::81c734e8-4f1e-4fe2-8104-065bbb1ccc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6F2F"/>
    <a:srgbClr val="B5BDC2"/>
    <a:srgbClr val="B6BEC3"/>
    <a:srgbClr val="B2BAC0"/>
    <a:srgbClr val="B1B9BF"/>
    <a:srgbClr val="1A86C0"/>
    <a:srgbClr val="E04A3D"/>
    <a:srgbClr val="D44236"/>
    <a:srgbClr val="17A6A0"/>
    <a:srgbClr val="0D8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1A6B69-853A-4546-9302-4441B8DC9CD7}" v="419" dt="2023-01-13T23:22:35.1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61" autoAdjust="0"/>
  </p:normalViewPr>
  <p:slideViewPr>
    <p:cSldViewPr snapToGrid="0">
      <p:cViewPr varScale="1">
        <p:scale>
          <a:sx n="104" d="100"/>
          <a:sy n="104" d="100"/>
        </p:scale>
        <p:origin x="83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DE998-BFBD-45E0-9392-78DAD9C3A8C5}" type="datetimeFigureOut">
              <a:rPr lang="en-AU" smtClean="0"/>
              <a:t>30/01/2023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0100B-688D-498D-B2EA-495F2491D9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6660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79C568-3F35-47DF-B07A-AEF481B54FE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530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0100B-688D-498D-B2EA-495F2491D9B8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0771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0100B-688D-498D-B2EA-495F2491D9B8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8949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0100B-688D-498D-B2EA-495F2491D9B8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1834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0100B-688D-498D-B2EA-495F2491D9B8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940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0100B-688D-498D-B2EA-495F2491D9B8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0379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0100B-688D-498D-B2EA-495F2491D9B8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4878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0100B-688D-498D-B2EA-495F2491D9B8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6054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EAE19-30E2-40A1-93CA-97E100058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227" y="1121879"/>
            <a:ext cx="9143548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9982F3-9F2F-4570-90DE-797274F64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227" y="3601819"/>
            <a:ext cx="9143548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72" indent="0" algn="ctr">
              <a:buNone/>
              <a:defRPr sz="1814"/>
            </a:lvl2pPr>
            <a:lvl3pPr marL="829544" indent="0" algn="ctr">
              <a:buNone/>
              <a:defRPr sz="1633"/>
            </a:lvl3pPr>
            <a:lvl4pPr marL="1244316" indent="0" algn="ctr">
              <a:buNone/>
              <a:defRPr sz="1452"/>
            </a:lvl4pPr>
            <a:lvl5pPr marL="1659087" indent="0" algn="ctr">
              <a:buNone/>
              <a:defRPr sz="1452"/>
            </a:lvl5pPr>
            <a:lvl6pPr marL="2073859" indent="0" algn="ctr">
              <a:buNone/>
              <a:defRPr sz="1452"/>
            </a:lvl6pPr>
            <a:lvl7pPr marL="2488631" indent="0" algn="ctr">
              <a:buNone/>
              <a:defRPr sz="1452"/>
            </a:lvl7pPr>
            <a:lvl8pPr marL="2903403" indent="0" algn="ctr">
              <a:buNone/>
              <a:defRPr sz="1452"/>
            </a:lvl8pPr>
            <a:lvl9pPr marL="3318175" indent="0" algn="ctr">
              <a:buNone/>
              <a:defRPr sz="1452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6888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FBBA1-08D9-42B2-A60C-43BBF7B42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945E4C-E78E-4DC8-8D77-EA49E34AF3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A51EC-92D7-441D-9607-75EBC4FDE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8A67-0A43-43E9-AA20-2608CE1BD6B3}" type="datetimeFigureOut">
              <a:rPr lang="en-NZ" smtClean="0"/>
              <a:t>30/01/2023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5A83B-A07A-4165-88A2-72F60EAA3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AC01E-039D-4CA7-AE8B-C168BA0E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9D5-6165-49A2-A0B2-97A64BBD71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87680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CA24D6-29A1-4EED-B9FE-E2FBFE2E51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5380" y="365799"/>
            <a:ext cx="2628476" cy="58110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813BB1-46A1-4FFB-9871-7026C9DE0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45" y="365799"/>
            <a:ext cx="7713453" cy="58110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962A2-668A-44EE-AD7B-3370D255D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8A67-0A43-43E9-AA20-2608CE1BD6B3}" type="datetimeFigureOut">
              <a:rPr lang="en-NZ" smtClean="0"/>
              <a:t>30/01/2023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20655-A4F6-4BC6-A219-FCB9BC715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98B84-517C-4B35-8F57-86CDFE83F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9D5-6165-49A2-A0B2-97A64BBD71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10634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FD5F87C-6D14-45FB-943F-053EC87862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36" y="6412449"/>
            <a:ext cx="934277" cy="39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09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A3A7F-6C3A-466A-966C-D632A788D4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4F6249-859C-4728-ABFC-8C5861DD5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BBD59-6A1F-4AAE-9144-DA1170DE8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6422-3B2A-49EB-BD5F-C8DC69501D43}" type="datetimeFigureOut">
              <a:rPr lang="en-AU" smtClean="0"/>
              <a:t>30/01/2023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1FEBB-25F4-490B-8676-D6A112E05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18881-0E28-4B35-9CBF-4DFB20FAF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B565-8A74-4AB0-B6B1-BC18EC16416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5941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D94A1-05EE-4358-AEF1-ABCAC2B78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34F52-615D-4573-A608-38706400D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BE830-365C-4A3C-B950-FF42830A0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6422-3B2A-49EB-BD5F-C8DC69501D43}" type="datetimeFigureOut">
              <a:rPr lang="en-AU" smtClean="0"/>
              <a:t>30/01/2023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D6EC7-65BA-4B9F-A248-1197A10D2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3DE4B-DE2A-49AB-B0CC-35D2FB5E5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B565-8A74-4AB0-B6B1-BC18EC16416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3667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CA0D5-76A2-411A-950E-DBFAFCF38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6B6E7F-B93B-4BA9-A839-97FC48A57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E3673-8959-4396-986C-0549138F5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6422-3B2A-49EB-BD5F-C8DC69501D43}" type="datetimeFigureOut">
              <a:rPr lang="en-AU" smtClean="0"/>
              <a:t>30/01/2023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6BFCC-FBBA-4216-B4C2-6C632F21D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A5119-687F-4A5D-A932-2D84DE734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B565-8A74-4AB0-B6B1-BC18EC16416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8230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DFAD0-6BB4-4E2D-A3DF-B76BE61C2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CCCE2-ADA1-4BB5-9186-FAD81BB65E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101ACE-9682-4BCA-A1D9-C4B4CD440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1E3B50-D9D9-4873-A3BA-40A253F66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6422-3B2A-49EB-BD5F-C8DC69501D43}" type="datetimeFigureOut">
              <a:rPr lang="en-AU" smtClean="0"/>
              <a:t>30/01/2023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6F800C-B2B1-4BB7-B851-4C5659FAC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E24EC8-7B5D-4C2E-8D6C-1C17C4923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B565-8A74-4AB0-B6B1-BC18EC16416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8436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95A81-0C9C-4EFF-8CD9-ADD5A2616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CABD9-AB05-4467-B335-22B8060EF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F272C-E50E-425C-B8E5-DD4569E5B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C74898-AEA7-4FCD-A045-F423085D59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25A13B-8060-4FA4-8CA9-191628292A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D19B5-EF8A-470A-BBCA-5BA61B5D4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6422-3B2A-49EB-BD5F-C8DC69501D43}" type="datetimeFigureOut">
              <a:rPr lang="en-AU" smtClean="0"/>
              <a:t>30/01/2023</a:t>
            </a:fld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5018BC-82AB-4A2A-978F-72FED6DB1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DCD1EB-E2D1-4CEC-A406-07F93FD6D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B565-8A74-4AB0-B6B1-BC18EC16416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78085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48579-FA20-4441-9334-3299FB230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3AE822-7DD5-4FA5-BC93-CDD49682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6422-3B2A-49EB-BD5F-C8DC69501D43}" type="datetimeFigureOut">
              <a:rPr lang="en-AU" smtClean="0"/>
              <a:t>30/01/2023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562DDD-1B4B-439F-9FC1-AAEFB1FF5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3794EA-0DD9-493F-9AF3-036BAA3DF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B565-8A74-4AB0-B6B1-BC18EC16416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1447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EF7F5D-6AFC-4AA2-80B2-194962DA4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6422-3B2A-49EB-BD5F-C8DC69501D43}" type="datetimeFigureOut">
              <a:rPr lang="en-AU" smtClean="0"/>
              <a:t>30/01/2023</a:t>
            </a:fld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C088CC-B246-4AC8-8DE8-0362BDD99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82EC5-D178-45B0-9BC3-8395277A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B565-8A74-4AB0-B6B1-BC18EC16416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57100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91EE3-F006-422B-81DA-BD11DD4B1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43" y="365798"/>
            <a:ext cx="10515712" cy="38490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 lang="en-NZ" sz="2903" b="1">
                <a:solidFill>
                  <a:srgbClr val="DE6834"/>
                </a:solidFill>
                <a:latin typeface="DecimaProA-Bold ☞"/>
                <a:ea typeface="DecimaProA-Bold ☞" charset="0"/>
                <a:cs typeface="DecimaProA-Bold ☞" charset="0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09327-D837-4B0C-8CDB-84CA6AE1C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45" y="1142648"/>
            <a:ext cx="10515712" cy="5034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EBBC5-30E4-40CE-8AC9-03D13841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8A67-0A43-43E9-AA20-2608CE1BD6B3}" type="datetimeFigureOut">
              <a:rPr lang="en-NZ" smtClean="0"/>
              <a:t>30/01/2023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DD6F6-490E-44CC-88B8-9E6588A97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5F8DF-D4BB-49EE-B8B6-0FE157C59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9D5-6165-49A2-A0B2-97A64BBD71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82106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38A48-6D4D-4CFB-B6A6-956366BD0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0813B-4DE5-4FFB-9BDF-77B466BC2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A4AEBB-DD9E-4AC6-8B5A-F8586F67F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4B3B14-BA49-4D81-91A4-0A551CB37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6422-3B2A-49EB-BD5F-C8DC69501D43}" type="datetimeFigureOut">
              <a:rPr lang="en-AU" smtClean="0"/>
              <a:t>30/01/2023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73652-2AC4-4149-A7EB-25C46194C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131DE8-76D0-4199-A960-4F7566BF9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B565-8A74-4AB0-B6B1-BC18EC16416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5022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7FB81-288C-427F-99C8-CEB04F1F7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37BB4C-ACB4-4BEA-9B68-8E04AB5001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E10F17-694A-4584-BE8D-02378CD44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C218B2-B470-4977-A097-D790A2CF2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6422-3B2A-49EB-BD5F-C8DC69501D43}" type="datetimeFigureOut">
              <a:rPr lang="en-AU" smtClean="0"/>
              <a:t>30/01/2023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FE10B7-B799-4E03-B585-44061F470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34B05-AAD4-4446-98B8-F0783D525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B565-8A74-4AB0-B6B1-BC18EC16416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21639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CD6C9-D2AB-4F6B-9598-6966BDA18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D6C71F-DB87-48D4-94F7-BB233BBA1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BE79C-017C-4EC4-B092-708C0CCCC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6422-3B2A-49EB-BD5F-C8DC69501D43}" type="datetimeFigureOut">
              <a:rPr lang="en-AU" smtClean="0"/>
              <a:t>30/01/2023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5DE1F-64DC-404A-BCF0-EF8139C40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00336-0B91-404E-8E1F-EAA8020F2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B565-8A74-4AB0-B6B1-BC18EC16416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39746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714AB4-D64B-448E-AC8E-A35518ED1F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7F2F35-2D70-4349-AD44-300F49F98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885A3-EB77-47AE-A107-D7113AD1E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6422-3B2A-49EB-BD5F-C8DC69501D43}" type="datetimeFigureOut">
              <a:rPr lang="en-AU" smtClean="0"/>
              <a:t>30/01/2023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BFAE4-FAC4-4F9E-8B1C-3AD5901B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656DD-2A9E-47C8-8C91-3317036C2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B565-8A74-4AB0-B6B1-BC18EC16416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4504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56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4D44E-3EE2-4FD4-ADC6-E0DDC5D2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13" y="1709460"/>
            <a:ext cx="10513902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6F843-EA66-4C24-8368-A2D16B5C2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713" y="4589763"/>
            <a:ext cx="10513902" cy="1499197"/>
          </a:xfrm>
        </p:spPr>
        <p:txBody>
          <a:bodyPr/>
          <a:lstStyle>
            <a:lvl1pPr marL="0" indent="0">
              <a:buNone/>
              <a:defRPr sz="2177">
                <a:solidFill>
                  <a:schemeClr val="tx1">
                    <a:tint val="75000"/>
                  </a:schemeClr>
                </a:solidFill>
              </a:defRPr>
            </a:lvl1pPr>
            <a:lvl2pPr marL="414772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2pPr>
            <a:lvl3pPr marL="82954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3pPr>
            <a:lvl4pPr marL="1244316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4pPr>
            <a:lvl5pPr marL="1659087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5pPr>
            <a:lvl6pPr marL="2073859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6pPr>
            <a:lvl7pPr marL="2488631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7pPr>
            <a:lvl8pPr marL="2903403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8pPr>
            <a:lvl9pPr marL="3318175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184AC-C28D-4008-8738-C08DF0C2F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8A67-0A43-43E9-AA20-2608CE1BD6B3}" type="datetimeFigureOut">
              <a:rPr lang="en-NZ" smtClean="0"/>
              <a:t>30/01/2023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E18CD-DEC1-4A08-9F4F-9FAA307CE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BC308-7CFA-4449-9423-0071676EC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9D5-6165-49A2-A0B2-97A64BBD71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61220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C03AF-C72D-4B29-A960-9453DDB44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45" y="316429"/>
            <a:ext cx="10515712" cy="51555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NZ" sz="2903" b="1">
                <a:solidFill>
                  <a:srgbClr val="DE6834"/>
                </a:solidFill>
                <a:latin typeface="DecimaProA-Bold ☞"/>
                <a:ea typeface="DecimaProA-Bold ☞" charset="0"/>
                <a:cs typeface="DecimaProA-Bold ☞" charset="0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683C2-2CFA-4517-B73B-473BA462D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44" y="1011999"/>
            <a:ext cx="5170059" cy="51648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476599-9CE1-47B1-8180-E7648A42E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988" y="1011999"/>
            <a:ext cx="5171869" cy="51648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54604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D0A2F-DF5A-410D-9F03-A1581BA65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54" y="365798"/>
            <a:ext cx="10515713" cy="45022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NZ" sz="2903" b="1">
                <a:solidFill>
                  <a:srgbClr val="DE6834"/>
                </a:solidFill>
                <a:latin typeface="DecimaProA-Bold ☞"/>
                <a:ea typeface="DecimaProA-Bold ☞" charset="0"/>
                <a:cs typeface="DecimaProA-Bold ☞" charset="0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0EFBA-315E-47F3-8903-63F37D504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954" y="983083"/>
            <a:ext cx="5157388" cy="1521340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6972F-9169-4AB8-B598-75F76595A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954" y="2504424"/>
            <a:ext cx="5157388" cy="3685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98D493-9AF1-4050-923B-740D9D37B3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936" y="1680657"/>
            <a:ext cx="5182732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61D94E-5965-43B1-A50F-D91599FB97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936" y="2504424"/>
            <a:ext cx="5182732" cy="3685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47570A-3A6C-47FE-985B-94C407C0D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8A67-0A43-43E9-AA20-2608CE1BD6B3}" type="datetimeFigureOut">
              <a:rPr lang="en-NZ" smtClean="0"/>
              <a:t>30/01/2023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7077CE-E1D2-4642-9CF5-FD45E9A60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64C744-7565-4470-87BE-6DCE2B81B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9D5-6165-49A2-A0B2-97A64BBD71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568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3157F-5937-47B6-8A1C-134CA0FFE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1A72CF-C449-47CA-AEB5-05814D4DD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8A67-0A43-43E9-AA20-2608CE1BD6B3}" type="datetimeFigureOut">
              <a:rPr lang="en-NZ" smtClean="0"/>
              <a:t>30/01/2023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9F0E42-1414-470F-9727-439FB6807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552CF3-E033-4375-9D14-3538C698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9D5-6165-49A2-A0B2-97A64BBD71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5924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0F85B4B-9BDA-4223-B573-67EE64197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45" y="316429"/>
            <a:ext cx="10515712" cy="51555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NZ" sz="2903" b="1">
                <a:solidFill>
                  <a:srgbClr val="DE6834"/>
                </a:solidFill>
                <a:latin typeface="DecimaProA-Bold ☞"/>
                <a:ea typeface="DecimaProA-Bold ☞" charset="0"/>
                <a:cs typeface="DecimaProA-Bold ☞" charset="0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64241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71C54-9684-4F51-B4C3-9AB0D48AB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54" y="456528"/>
            <a:ext cx="3931852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05288-CEA7-4FF8-B2C6-2785E046F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732" y="987944"/>
            <a:ext cx="6172935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0A958F-3240-4B3B-A09F-3DFD7880B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954" y="2057977"/>
            <a:ext cx="3931852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7AC10-43D4-4092-BE08-FB8974A63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8A67-0A43-43E9-AA20-2608CE1BD6B3}" type="datetimeFigureOut">
              <a:rPr lang="en-NZ" smtClean="0"/>
              <a:t>30/01/2023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FFFE6B-0CEF-4B0D-8ED4-C0AC49098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55E86-0682-48CB-9D32-FC4EE3D14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9D5-6165-49A2-A0B2-97A64BBD71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4930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75410-BC74-4779-BD25-E007054A4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54" y="456528"/>
            <a:ext cx="3931852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3791EB-44F5-43D1-B398-C39BE047B0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2732" y="987944"/>
            <a:ext cx="6172935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CCDE1C-4A6A-44CF-BB5F-533EECCCE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954" y="2057977"/>
            <a:ext cx="3931852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343553-474C-466E-98DE-61A2385C7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8A67-0A43-43E9-AA20-2608CE1BD6B3}" type="datetimeFigureOut">
              <a:rPr lang="en-NZ" smtClean="0"/>
              <a:t>30/01/2023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78DD9-52EB-448A-A3B1-28A8997D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EC1CE1-F1FB-4072-B7FF-65AAB5280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9D5-6165-49A2-A0B2-97A64BBD71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92782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95719-0A39-4E4C-BE33-F779DDDCF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45" y="365798"/>
            <a:ext cx="10515712" cy="1324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95D81-994A-4D6F-A9DF-45C5A47DC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45" y="1826112"/>
            <a:ext cx="10515712" cy="4350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9F861-3BD6-4CF8-8BD4-1BCB5AEE3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44" y="6356827"/>
            <a:ext cx="2742520" cy="364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28A67-0A43-43E9-AA20-2608CE1BD6B3}" type="datetimeFigureOut">
              <a:rPr lang="en-NZ" smtClean="0"/>
              <a:t>30/01/2023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EDA00-0A21-42CE-953F-A06518F06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58" y="6356827"/>
            <a:ext cx="4114686" cy="364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700C5-8B6A-427B-8560-6D54621B3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1336" y="6356827"/>
            <a:ext cx="2742520" cy="364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669D5-6165-49A2-A0B2-97A64BBD714B}" type="slidenum">
              <a:rPr lang="en-NZ" smtClean="0"/>
              <a:t>‹#›</a:t>
            </a:fld>
            <a:endParaRPr lang="en-NZ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A552DD44-9E8D-4B43-B541-995BBAA36AA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2926FC-B51D-4E0A-97BC-C29312DF8A8B}"/>
              </a:ext>
            </a:extLst>
          </p:cNvPr>
          <p:cNvSpPr/>
          <p:nvPr userDrawn="1"/>
        </p:nvSpPr>
        <p:spPr>
          <a:xfrm>
            <a:off x="217283" y="5613149"/>
            <a:ext cx="2335794" cy="1108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779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29544" rtl="0" eaLnBrk="1" latinLnBrk="0" hangingPunct="1">
        <a:lnSpc>
          <a:spcPct val="90000"/>
        </a:lnSpc>
        <a:spcBef>
          <a:spcPct val="0"/>
        </a:spcBef>
        <a:buNone/>
        <a:defRPr sz="39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7386" indent="-207386" algn="l" defTabSz="829544" rtl="0" eaLnBrk="1" latinLnBrk="0" hangingPunct="1">
        <a:lnSpc>
          <a:spcPct val="90000"/>
        </a:lnSpc>
        <a:spcBef>
          <a:spcPts val="907"/>
        </a:spcBef>
        <a:buFont typeface="Arial" panose="020B0604020202020204" pitchFamily="34" charset="0"/>
        <a:buChar char="•"/>
        <a:defRPr sz="2540" kern="1200">
          <a:solidFill>
            <a:schemeClr val="tx1"/>
          </a:solidFill>
          <a:latin typeface="+mn-lt"/>
          <a:ea typeface="+mn-ea"/>
          <a:cs typeface="+mn-cs"/>
        </a:defRPr>
      </a:lvl1pPr>
      <a:lvl2pPr marL="622158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036930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45170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866473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6011"/>
            <a:ext cx="287359" cy="391903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D4F27-496D-6B46-B0D1-30D370EEC94C}"/>
              </a:ext>
            </a:extLst>
          </p:cNvPr>
          <p:cNvSpPr/>
          <p:nvPr userDrawn="1"/>
        </p:nvSpPr>
        <p:spPr>
          <a:xfrm>
            <a:off x="1128409" y="6445448"/>
            <a:ext cx="11063591" cy="412552"/>
          </a:xfrm>
          <a:custGeom>
            <a:avLst/>
            <a:gdLst>
              <a:gd name="connsiteX0" fmla="*/ 0 w 9001236"/>
              <a:gd name="connsiteY0" fmla="*/ 0 h 454762"/>
              <a:gd name="connsiteX1" fmla="*/ 9001236 w 9001236"/>
              <a:gd name="connsiteY1" fmla="*/ 0 h 454762"/>
              <a:gd name="connsiteX2" fmla="*/ 9001236 w 9001236"/>
              <a:gd name="connsiteY2" fmla="*/ 454762 h 454762"/>
              <a:gd name="connsiteX3" fmla="*/ 0 w 9001236"/>
              <a:gd name="connsiteY3" fmla="*/ 454762 h 454762"/>
              <a:gd name="connsiteX4" fmla="*/ 0 w 9001236"/>
              <a:gd name="connsiteY4" fmla="*/ 0 h 454762"/>
              <a:gd name="connsiteX0" fmla="*/ 2073349 w 9001236"/>
              <a:gd name="connsiteY0" fmla="*/ 0 h 454762"/>
              <a:gd name="connsiteX1" fmla="*/ 9001236 w 9001236"/>
              <a:gd name="connsiteY1" fmla="*/ 0 h 454762"/>
              <a:gd name="connsiteX2" fmla="*/ 9001236 w 9001236"/>
              <a:gd name="connsiteY2" fmla="*/ 454762 h 454762"/>
              <a:gd name="connsiteX3" fmla="*/ 0 w 9001236"/>
              <a:gd name="connsiteY3" fmla="*/ 454762 h 454762"/>
              <a:gd name="connsiteX4" fmla="*/ 2073349 w 9001236"/>
              <a:gd name="connsiteY4" fmla="*/ 0 h 454762"/>
              <a:gd name="connsiteX0" fmla="*/ 1233377 w 9001236"/>
              <a:gd name="connsiteY0" fmla="*/ 10633 h 454762"/>
              <a:gd name="connsiteX1" fmla="*/ 9001236 w 9001236"/>
              <a:gd name="connsiteY1" fmla="*/ 0 h 454762"/>
              <a:gd name="connsiteX2" fmla="*/ 9001236 w 9001236"/>
              <a:gd name="connsiteY2" fmla="*/ 454762 h 454762"/>
              <a:gd name="connsiteX3" fmla="*/ 0 w 9001236"/>
              <a:gd name="connsiteY3" fmla="*/ 454762 h 454762"/>
              <a:gd name="connsiteX4" fmla="*/ 1233377 w 9001236"/>
              <a:gd name="connsiteY4" fmla="*/ 10633 h 454762"/>
              <a:gd name="connsiteX0" fmla="*/ 1297173 w 9001236"/>
              <a:gd name="connsiteY0" fmla="*/ 145312 h 454762"/>
              <a:gd name="connsiteX1" fmla="*/ 9001236 w 9001236"/>
              <a:gd name="connsiteY1" fmla="*/ 0 h 454762"/>
              <a:gd name="connsiteX2" fmla="*/ 9001236 w 9001236"/>
              <a:gd name="connsiteY2" fmla="*/ 454762 h 454762"/>
              <a:gd name="connsiteX3" fmla="*/ 0 w 9001236"/>
              <a:gd name="connsiteY3" fmla="*/ 454762 h 454762"/>
              <a:gd name="connsiteX4" fmla="*/ 1297173 w 9001236"/>
              <a:gd name="connsiteY4" fmla="*/ 145312 h 454762"/>
              <a:gd name="connsiteX0" fmla="*/ 1247554 w 9001236"/>
              <a:gd name="connsiteY0" fmla="*/ 3545 h 454762"/>
              <a:gd name="connsiteX1" fmla="*/ 9001236 w 9001236"/>
              <a:gd name="connsiteY1" fmla="*/ 0 h 454762"/>
              <a:gd name="connsiteX2" fmla="*/ 9001236 w 9001236"/>
              <a:gd name="connsiteY2" fmla="*/ 454762 h 454762"/>
              <a:gd name="connsiteX3" fmla="*/ 0 w 9001236"/>
              <a:gd name="connsiteY3" fmla="*/ 454762 h 454762"/>
              <a:gd name="connsiteX4" fmla="*/ 1247554 w 9001236"/>
              <a:gd name="connsiteY4" fmla="*/ 3545 h 454762"/>
              <a:gd name="connsiteX0" fmla="*/ 1247554 w 9001236"/>
              <a:gd name="connsiteY0" fmla="*/ 3545 h 454762"/>
              <a:gd name="connsiteX1" fmla="*/ 9001236 w 9001236"/>
              <a:gd name="connsiteY1" fmla="*/ 0 h 454762"/>
              <a:gd name="connsiteX2" fmla="*/ 9001236 w 9001236"/>
              <a:gd name="connsiteY2" fmla="*/ 454762 h 454762"/>
              <a:gd name="connsiteX3" fmla="*/ 0 w 9001236"/>
              <a:gd name="connsiteY3" fmla="*/ 454762 h 454762"/>
              <a:gd name="connsiteX4" fmla="*/ 1247554 w 9001236"/>
              <a:gd name="connsiteY4" fmla="*/ 3545 h 454762"/>
              <a:gd name="connsiteX0" fmla="*/ 1247554 w 9001236"/>
              <a:gd name="connsiteY0" fmla="*/ 3545 h 454762"/>
              <a:gd name="connsiteX1" fmla="*/ 9001236 w 9001236"/>
              <a:gd name="connsiteY1" fmla="*/ 0 h 454762"/>
              <a:gd name="connsiteX2" fmla="*/ 9001236 w 9001236"/>
              <a:gd name="connsiteY2" fmla="*/ 454762 h 454762"/>
              <a:gd name="connsiteX3" fmla="*/ 0 w 9001236"/>
              <a:gd name="connsiteY3" fmla="*/ 454762 h 454762"/>
              <a:gd name="connsiteX4" fmla="*/ 1247554 w 9001236"/>
              <a:gd name="connsiteY4" fmla="*/ 3545 h 45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1236" h="454762">
                <a:moveTo>
                  <a:pt x="1247554" y="3545"/>
                </a:moveTo>
                <a:lnTo>
                  <a:pt x="9001236" y="0"/>
                </a:lnTo>
                <a:lnTo>
                  <a:pt x="9001236" y="454762"/>
                </a:lnTo>
                <a:lnTo>
                  <a:pt x="0" y="454762"/>
                </a:lnTo>
                <a:cubicBezTo>
                  <a:pt x="415851" y="304356"/>
                  <a:pt x="619051" y="253188"/>
                  <a:pt x="1247554" y="3545"/>
                </a:cubicBez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</p:spTree>
    <p:extLst>
      <p:ext uri="{BB962C8B-B14F-4D97-AF65-F5344CB8AC3E}">
        <p14:creationId xmlns:p14="http://schemas.microsoft.com/office/powerpoint/2010/main" val="37637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92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chemeClr val="tx1"/>
          </a:solidFill>
          <a:latin typeface="Calibri Light" charset="0"/>
        </a:defRPr>
      </a:lvl5pPr>
      <a:lvl6pPr marL="414772" algn="l" rtl="0" fontAlgn="base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chemeClr val="tx1"/>
          </a:solidFill>
          <a:latin typeface="Calibri Light" charset="0"/>
        </a:defRPr>
      </a:lvl6pPr>
      <a:lvl7pPr marL="829544" algn="l" rtl="0" fontAlgn="base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chemeClr val="tx1"/>
          </a:solidFill>
          <a:latin typeface="Calibri Light" charset="0"/>
        </a:defRPr>
      </a:lvl7pPr>
      <a:lvl8pPr marL="1244316" algn="l" rtl="0" fontAlgn="base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chemeClr val="tx1"/>
          </a:solidFill>
          <a:latin typeface="Calibri Light" charset="0"/>
        </a:defRPr>
      </a:lvl8pPr>
      <a:lvl9pPr marL="1659087" algn="l" rtl="0" fontAlgn="base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chemeClr val="tx1"/>
          </a:solidFill>
          <a:latin typeface="Calibri Light" charset="0"/>
        </a:defRPr>
      </a:lvl9pPr>
    </p:titleStyle>
    <p:bodyStyle>
      <a:lvl1pPr marL="207386" indent="-207386" algn="l" rtl="0" eaLnBrk="0" fontAlgn="base" hangingPunct="0">
        <a:lnSpc>
          <a:spcPct val="90000"/>
        </a:lnSpc>
        <a:spcBef>
          <a:spcPts val="907"/>
        </a:spcBef>
        <a:spcAft>
          <a:spcPct val="0"/>
        </a:spcAft>
        <a:buFont typeface="Arial" charset="0"/>
        <a:buChar char="•"/>
        <a:defRPr sz="2540" kern="1200">
          <a:solidFill>
            <a:schemeClr val="tx1"/>
          </a:solidFill>
          <a:latin typeface="+mn-lt"/>
          <a:ea typeface="+mn-ea"/>
          <a:cs typeface="+mn-cs"/>
        </a:defRPr>
      </a:lvl1pPr>
      <a:lvl2pPr marL="622158" indent="-207386" algn="l" rtl="0" eaLnBrk="0" fontAlgn="base" hangingPunct="0">
        <a:lnSpc>
          <a:spcPct val="90000"/>
        </a:lnSpc>
        <a:spcBef>
          <a:spcPts val="454"/>
        </a:spcBef>
        <a:spcAft>
          <a:spcPct val="0"/>
        </a:spcAft>
        <a:buFont typeface="Arial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036930" indent="-207386" algn="l" rtl="0" eaLnBrk="0" fontAlgn="base" hangingPunct="0">
        <a:lnSpc>
          <a:spcPct val="90000"/>
        </a:lnSpc>
        <a:spcBef>
          <a:spcPts val="454"/>
        </a:spcBef>
        <a:spcAft>
          <a:spcPct val="0"/>
        </a:spcAft>
        <a:buFont typeface="Arial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451701" indent="-207386" algn="l" rtl="0" eaLnBrk="0" fontAlgn="base" hangingPunct="0">
        <a:lnSpc>
          <a:spcPct val="90000"/>
        </a:lnSpc>
        <a:spcBef>
          <a:spcPts val="454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66473" indent="-207386" algn="l" rtl="0" eaLnBrk="0" fontAlgn="base" hangingPunct="0">
        <a:lnSpc>
          <a:spcPct val="90000"/>
        </a:lnSpc>
        <a:spcBef>
          <a:spcPts val="454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9EA6E6-6EDC-4B11-BF6B-CEBCF7314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6667E-3947-4C12-86BA-12D2975A2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43137-F0EA-4A54-A8D1-F194720ADE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96422-3B2A-49EB-BD5F-C8DC69501D43}" type="datetimeFigureOut">
              <a:rPr lang="en-AU" smtClean="0"/>
              <a:t>30/01/2023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F5D81-C391-497C-8B52-21DC32DD1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43D5C-F5AE-4BB5-AD44-9693DC0B0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8B565-8A74-4AB0-B6B1-BC18EC16416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0245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044" y="-64168"/>
            <a:ext cx="12208043" cy="6962273"/>
          </a:xfrm>
          <a:prstGeom prst="rect">
            <a:avLst/>
          </a:prstGeom>
        </p:spPr>
      </p:pic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DEEACEC7-E2D0-42DD-A687-21F42E70F4A5}"/>
              </a:ext>
            </a:extLst>
          </p:cNvPr>
          <p:cNvSpPr/>
          <p:nvPr/>
        </p:nvSpPr>
        <p:spPr>
          <a:xfrm>
            <a:off x="6454070" y="4908498"/>
            <a:ext cx="5740788" cy="1975340"/>
          </a:xfrm>
          <a:prstGeom prst="triangle">
            <a:avLst>
              <a:gd name="adj" fmla="val 100000"/>
            </a:avLst>
          </a:prstGeom>
          <a:solidFill>
            <a:srgbClr val="DD6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0F6CAD90-11C5-48D9-851B-CC5AF952B785}"/>
              </a:ext>
            </a:extLst>
          </p:cNvPr>
          <p:cNvSpPr/>
          <p:nvPr/>
        </p:nvSpPr>
        <p:spPr>
          <a:xfrm>
            <a:off x="8037774" y="4908498"/>
            <a:ext cx="4155974" cy="1975340"/>
          </a:xfrm>
          <a:prstGeom prst="triangle">
            <a:avLst>
              <a:gd name="adj" fmla="val 100000"/>
            </a:avLst>
          </a:prstGeom>
          <a:solidFill>
            <a:srgbClr val="DB5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37D03C7F-1781-44CF-8943-314A75A2DCF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761" y="5923876"/>
            <a:ext cx="1892450" cy="804835"/>
          </a:xfrm>
          <a:prstGeom prst="rect">
            <a:avLst/>
          </a:prstGeom>
          <a:solidFill>
            <a:srgbClr val="DB5A30"/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EE7DDD-5D2C-4412-8775-B70D9E032BD6}"/>
              </a:ext>
            </a:extLst>
          </p:cNvPr>
          <p:cNvSpPr/>
          <p:nvPr/>
        </p:nvSpPr>
        <p:spPr>
          <a:xfrm>
            <a:off x="-142087" y="124974"/>
            <a:ext cx="284173" cy="1144538"/>
          </a:xfrm>
          <a:prstGeom prst="rect">
            <a:avLst/>
          </a:prstGeom>
          <a:solidFill>
            <a:srgbClr val="DD68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14541" y="159076"/>
            <a:ext cx="10001220" cy="569386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>
            <a:outerShdw blurRad="50800" dist="38100" dir="5400000" sx="49000" sy="49000" algn="t" rotWithShape="0">
              <a:schemeClr val="bg1"/>
            </a:outerShdw>
          </a:effectLst>
          <a:extLst/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829544" fontAlgn="base">
              <a:spcBef>
                <a:spcPct val="0"/>
              </a:spcBef>
              <a:spcAft>
                <a:spcPct val="0"/>
              </a:spcAft>
            </a:pPr>
            <a:r>
              <a:rPr lang="en-AU" sz="4400" b="1" dirty="0">
                <a:solidFill>
                  <a:srgbClr val="DE6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 Vehicle Park Up</a:t>
            </a:r>
            <a:endParaRPr lang="en-US" altLang="en-US" sz="4400" b="1" dirty="0">
              <a:solidFill>
                <a:srgbClr val="DE6834"/>
              </a:solidFill>
              <a:latin typeface="Arial" panose="020B0604020202020204" pitchFamily="34" charset="0"/>
              <a:ea typeface="DecimaProA-Bold ☞" charset="0"/>
              <a:cs typeface="Arial" panose="020B0604020202020204" pitchFamily="34" charset="0"/>
            </a:endParaRPr>
          </a:p>
          <a:p>
            <a:pPr defTabSz="829544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DE6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Awareness Package</a:t>
            </a:r>
          </a:p>
          <a:p>
            <a:pPr defTabSz="829544"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DE6834"/>
              </a:solidFill>
              <a:latin typeface="DecimaProA-Bold ☞" charset="0"/>
              <a:ea typeface="DecimaProA-Bold ☞" charset="0"/>
              <a:cs typeface="DecimaProA-Bold ☞" charset="0"/>
            </a:endParaRPr>
          </a:p>
          <a:p>
            <a:pPr defTabSz="829544"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DE6834"/>
              </a:solidFill>
              <a:latin typeface="DecimaProA-Bold ☞" charset="0"/>
              <a:ea typeface="DecimaProA-Bold ☞" charset="0"/>
              <a:cs typeface="DecimaProA-Bold ☞" charset="0"/>
            </a:endParaRPr>
          </a:p>
          <a:p>
            <a:pPr defTabSz="829544"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DE6834"/>
              </a:solidFill>
              <a:latin typeface="DecimaProA-Bold ☞" charset="0"/>
              <a:ea typeface="DecimaProA-Bold ☞" charset="0"/>
              <a:cs typeface="DecimaProA-Bold ☞" charset="0"/>
            </a:endParaRPr>
          </a:p>
          <a:p>
            <a:pPr defTabSz="829544"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DE6834"/>
              </a:solidFill>
              <a:latin typeface="DecimaProA-Bold ☞" charset="0"/>
              <a:ea typeface="DecimaProA-Bold ☞" charset="0"/>
              <a:cs typeface="DecimaProA-Bold ☞" charset="0"/>
            </a:endParaRPr>
          </a:p>
          <a:p>
            <a:pPr defTabSz="829544"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DE6834"/>
              </a:solidFill>
              <a:latin typeface="DecimaProA-Bold ☞" charset="0"/>
              <a:ea typeface="DecimaProA-Bold ☞" charset="0"/>
              <a:cs typeface="DecimaProA-Bold ☞" charset="0"/>
            </a:endParaRPr>
          </a:p>
          <a:p>
            <a:pPr defTabSz="829544"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DE6834"/>
              </a:solidFill>
              <a:latin typeface="DecimaProA-Bold ☞" charset="0"/>
              <a:ea typeface="DecimaProA-Bold ☞" charset="0"/>
              <a:cs typeface="DecimaProA-Bold ☞" charset="0"/>
            </a:endParaRPr>
          </a:p>
          <a:p>
            <a:pPr defTabSz="829544"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DE6834"/>
              </a:solidFill>
              <a:latin typeface="DecimaProA-Bold ☞" charset="0"/>
              <a:ea typeface="DecimaProA-Bold ☞" charset="0"/>
              <a:cs typeface="DecimaProA-Bold ☞" charset="0"/>
            </a:endParaRPr>
          </a:p>
          <a:p>
            <a:pPr defTabSz="829544"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DE6834"/>
              </a:solidFill>
              <a:latin typeface="DecimaProA-Bold ☞" charset="0"/>
              <a:ea typeface="DecimaProA-Bold ☞" charset="0"/>
              <a:cs typeface="DecimaProA-Bold ☞" charset="0"/>
            </a:endParaRPr>
          </a:p>
          <a:p>
            <a:pPr defTabSz="829544"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DE6834"/>
              </a:solidFill>
              <a:latin typeface="DecimaProA-Bold ☞" charset="0"/>
              <a:ea typeface="DecimaProA-Bold ☞" charset="0"/>
              <a:cs typeface="DecimaProA-Bold ☞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61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ACD5B90-2100-4632-9D6A-7B01008D8C18}"/>
              </a:ext>
            </a:extLst>
          </p:cNvPr>
          <p:cNvSpPr/>
          <p:nvPr/>
        </p:nvSpPr>
        <p:spPr>
          <a:xfrm>
            <a:off x="301336" y="332509"/>
            <a:ext cx="11211791" cy="405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3200" b="1" dirty="0">
                <a:solidFill>
                  <a:srgbClr val="DE6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 of this Awareness Package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902EC5F-94CC-4C6D-858E-D5911DC632A7}"/>
              </a:ext>
            </a:extLst>
          </p:cNvPr>
          <p:cNvSpPr txBox="1">
            <a:spLocks/>
          </p:cNvSpPr>
          <p:nvPr/>
        </p:nvSpPr>
        <p:spPr>
          <a:xfrm>
            <a:off x="301336" y="953326"/>
            <a:ext cx="6921500" cy="5057503"/>
          </a:xfrm>
          <a:prstGeom prst="rect">
            <a:avLst/>
          </a:prstGeom>
        </p:spPr>
        <p:txBody>
          <a:bodyPr/>
          <a:lstStyle>
            <a:lvl1pPr marL="207386" indent="-207386" algn="l" rtl="0" eaLnBrk="0" fontAlgn="base" hangingPunct="0">
              <a:lnSpc>
                <a:spcPct val="90000"/>
              </a:lnSpc>
              <a:spcBef>
                <a:spcPts val="907"/>
              </a:spcBef>
              <a:spcAft>
                <a:spcPct val="0"/>
              </a:spcAft>
              <a:buFont typeface="Arial" charset="0"/>
              <a:buChar char="•"/>
              <a:defRPr sz="25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158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6930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1701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473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1245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6017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0789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5561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1200"/>
              </a:spcAft>
              <a:buNone/>
            </a:pPr>
            <a:r>
              <a:rPr lang="en-AU" sz="2400" dirty="0" smtClean="0"/>
              <a:t>To raise awareness for all OTML and Contractors of the Site Standard requirements associated when Parking to ensure </a:t>
            </a:r>
            <a:r>
              <a:rPr lang="en-AU" sz="2400" dirty="0"/>
              <a:t>that light vehicles are parked </a:t>
            </a:r>
            <a:r>
              <a:rPr lang="en-AU" sz="2400" dirty="0" smtClean="0"/>
              <a:t>and left in a safe manner (</a:t>
            </a:r>
            <a:r>
              <a:rPr lang="en-AU" sz="2400" b="1" dirty="0">
                <a:solidFill>
                  <a:srgbClr val="EE6F2F"/>
                </a:solidFill>
              </a:rPr>
              <a:t>fundamental stability</a:t>
            </a:r>
            <a:r>
              <a:rPr lang="en-AU" sz="2400" dirty="0"/>
              <a:t>) when the operator &amp; </a:t>
            </a:r>
            <a:r>
              <a:rPr lang="en-AU" sz="2400" dirty="0" smtClean="0"/>
              <a:t>passengers leave the vehicle. </a:t>
            </a:r>
            <a:endParaRPr lang="en-AU" sz="2400" dirty="0"/>
          </a:p>
          <a:p>
            <a:pPr marL="0" indent="0" algn="just">
              <a:spcAft>
                <a:spcPts val="1200"/>
              </a:spcAft>
              <a:buNone/>
            </a:pPr>
            <a:r>
              <a:rPr lang="en-AU" sz="2400" dirty="0"/>
              <a:t>If </a:t>
            </a:r>
            <a:r>
              <a:rPr lang="en-AU" sz="2400" dirty="0" smtClean="0"/>
              <a:t>Vehicles &amp; mobile equipment are </a:t>
            </a:r>
            <a:r>
              <a:rPr lang="en-AU" sz="2400" dirty="0"/>
              <a:t>not parked </a:t>
            </a:r>
            <a:r>
              <a:rPr lang="en-AU" sz="2400" dirty="0" smtClean="0"/>
              <a:t>correctly, they </a:t>
            </a:r>
            <a:r>
              <a:rPr lang="en-AU" sz="2400" dirty="0"/>
              <a:t>may roll (</a:t>
            </a:r>
            <a:r>
              <a:rPr lang="en-AU" sz="2400" b="1" dirty="0" smtClean="0">
                <a:solidFill>
                  <a:srgbClr val="EE6F2F"/>
                </a:solidFill>
              </a:rPr>
              <a:t>uncontrolled movement</a:t>
            </a:r>
            <a:r>
              <a:rPr lang="en-AU" sz="2400" dirty="0"/>
              <a:t>) and cause damage to:</a:t>
            </a:r>
          </a:p>
          <a:p>
            <a:pPr marL="1051359" lvl="1" indent="-4572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AU" sz="2400" dirty="0"/>
              <a:t>People</a:t>
            </a:r>
          </a:p>
          <a:p>
            <a:pPr marL="1051359" lvl="1" indent="-4572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AU" sz="2400" dirty="0" smtClean="0"/>
              <a:t>The </a:t>
            </a:r>
            <a:r>
              <a:rPr lang="en-AU" sz="2400" dirty="0"/>
              <a:t>vehicle</a:t>
            </a:r>
          </a:p>
          <a:p>
            <a:pPr marL="1051359" lvl="1" indent="-4572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AU" sz="2400" dirty="0"/>
              <a:t>Other </a:t>
            </a:r>
            <a:r>
              <a:rPr lang="en-AU" sz="2400" dirty="0" smtClean="0"/>
              <a:t>vehicles within the area</a:t>
            </a:r>
            <a:endParaRPr lang="en-AU" sz="2400" dirty="0"/>
          </a:p>
          <a:p>
            <a:pPr marL="1051359" lvl="1" indent="-4572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AU" sz="2400" dirty="0" smtClean="0"/>
              <a:t>Fixed </a:t>
            </a:r>
            <a:r>
              <a:rPr lang="en-AU" sz="2400" dirty="0"/>
              <a:t>P</a:t>
            </a:r>
            <a:r>
              <a:rPr lang="en-AU" sz="2400" dirty="0" smtClean="0"/>
              <a:t>lant or Structures</a:t>
            </a:r>
            <a:endParaRPr lang="en-AU" sz="2400" dirty="0"/>
          </a:p>
          <a:p>
            <a:pPr>
              <a:spcAft>
                <a:spcPts val="1200"/>
              </a:spcAft>
            </a:pPr>
            <a:endParaRPr lang="en-AU" sz="2800" dirty="0"/>
          </a:p>
          <a:p>
            <a:pPr>
              <a:spcAft>
                <a:spcPts val="1200"/>
              </a:spcAft>
            </a:pPr>
            <a:endParaRPr lang="en-AU" sz="2800" dirty="0"/>
          </a:p>
          <a:p>
            <a:pPr>
              <a:spcAft>
                <a:spcPts val="1200"/>
              </a:spcAft>
            </a:pPr>
            <a:endParaRPr lang="en-AU" sz="2800" dirty="0"/>
          </a:p>
          <a:p>
            <a:pPr>
              <a:spcAft>
                <a:spcPts val="1200"/>
              </a:spcAft>
            </a:pPr>
            <a:endParaRPr lang="en-AU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8292" y="1045690"/>
            <a:ext cx="4452631" cy="397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2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67C5F1-B6D2-42F6-B01F-645BB3BA540F}"/>
              </a:ext>
            </a:extLst>
          </p:cNvPr>
          <p:cNvSpPr/>
          <p:nvPr/>
        </p:nvSpPr>
        <p:spPr>
          <a:xfrm>
            <a:off x="301336" y="332509"/>
            <a:ext cx="11211791" cy="405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3200" b="1" dirty="0">
                <a:solidFill>
                  <a:srgbClr val="DE6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to Park – Designated Car Parks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3D866-EFD7-4AA2-BDB1-0BBE0B94F659}"/>
              </a:ext>
            </a:extLst>
          </p:cNvPr>
          <p:cNvSpPr txBox="1">
            <a:spLocks/>
          </p:cNvSpPr>
          <p:nvPr/>
        </p:nvSpPr>
        <p:spPr>
          <a:xfrm>
            <a:off x="187036" y="1052903"/>
            <a:ext cx="7214524" cy="5214257"/>
          </a:xfrm>
          <a:prstGeom prst="rect">
            <a:avLst/>
          </a:prstGeom>
        </p:spPr>
        <p:txBody>
          <a:bodyPr/>
          <a:lstStyle>
            <a:lvl1pPr marL="207386" indent="-207386" algn="l" rtl="0" eaLnBrk="0" fontAlgn="base" hangingPunct="0">
              <a:lnSpc>
                <a:spcPct val="90000"/>
              </a:lnSpc>
              <a:spcBef>
                <a:spcPts val="907"/>
              </a:spcBef>
              <a:spcAft>
                <a:spcPct val="0"/>
              </a:spcAft>
              <a:buFont typeface="Arial" charset="0"/>
              <a:buChar char="•"/>
              <a:defRPr sz="25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158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6930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1701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473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1245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6017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0789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5561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Where available, park in a designated parking area.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Obey all signage.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Unless sign posted / indicated OTML </a:t>
            </a:r>
            <a:r>
              <a:rPr lang="en-US" sz="2400" dirty="0"/>
              <a:t>carparks are </a:t>
            </a:r>
            <a:r>
              <a:rPr lang="en-US" sz="2400" dirty="0" smtClean="0"/>
              <a:t>reverse </a:t>
            </a:r>
            <a:r>
              <a:rPr lang="en-US" sz="2400" dirty="0"/>
              <a:t>parking, </a:t>
            </a:r>
            <a:r>
              <a:rPr lang="en-US" sz="2400" dirty="0" smtClean="0"/>
              <a:t>be </a:t>
            </a:r>
            <a:r>
              <a:rPr lang="en-US" sz="2400" dirty="0"/>
              <a:t>aware and park accordingly.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Park with wheels against the bump rails or in the V drain </a:t>
            </a:r>
            <a:r>
              <a:rPr lang="en-US" sz="2400" dirty="0" smtClean="0"/>
              <a:t>or behind the humps to assist in preventing uncontrolled movement. 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Maximum speed in a car park is </a:t>
            </a:r>
            <a:r>
              <a:rPr lang="en-US" sz="2400" dirty="0" smtClean="0"/>
              <a:t>10kph or as per speed signage of the parking area.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Look out for </a:t>
            </a:r>
            <a:r>
              <a:rPr lang="en-US" sz="2400" dirty="0" smtClean="0"/>
              <a:t>pedestrians and other </a:t>
            </a:r>
            <a:r>
              <a:rPr lang="en-US" sz="2400" dirty="0"/>
              <a:t>vehicles </a:t>
            </a:r>
            <a:r>
              <a:rPr lang="en-US" sz="2400" dirty="0" smtClean="0"/>
              <a:t>or mobile equipment.</a:t>
            </a:r>
            <a:endParaRPr lang="en-US" sz="2400" dirty="0"/>
          </a:p>
        </p:txBody>
      </p:sp>
      <p:pic>
        <p:nvPicPr>
          <p:cNvPr id="8" name="Picture 7" descr="A white car on a road&#10;&#10;Description automatically generated with low confidence">
            <a:extLst>
              <a:ext uri="{FF2B5EF4-FFF2-40B4-BE49-F238E27FC236}">
                <a16:creationId xmlns:a16="http://schemas.microsoft.com/office/drawing/2014/main" id="{BB1F6D07-7BFF-4B43-8D3C-4BB9142044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5817" y="599209"/>
            <a:ext cx="3349565" cy="3092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658" y="3796146"/>
            <a:ext cx="3429769" cy="257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9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67C5F1-B6D2-42F6-B01F-645BB3BA540F}"/>
              </a:ext>
            </a:extLst>
          </p:cNvPr>
          <p:cNvSpPr/>
          <p:nvPr/>
        </p:nvSpPr>
        <p:spPr>
          <a:xfrm>
            <a:off x="301336" y="332509"/>
            <a:ext cx="11211791" cy="405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3200" b="1" dirty="0">
                <a:solidFill>
                  <a:srgbClr val="DE6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to Park – When no Car Park is Available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3D866-EFD7-4AA2-BDB1-0BBE0B94F659}"/>
              </a:ext>
            </a:extLst>
          </p:cNvPr>
          <p:cNvSpPr txBox="1">
            <a:spLocks/>
          </p:cNvSpPr>
          <p:nvPr/>
        </p:nvSpPr>
        <p:spPr>
          <a:xfrm>
            <a:off x="133349" y="737755"/>
            <a:ext cx="11934825" cy="5053445"/>
          </a:xfrm>
          <a:prstGeom prst="rect">
            <a:avLst/>
          </a:prstGeom>
        </p:spPr>
        <p:txBody>
          <a:bodyPr/>
          <a:lstStyle>
            <a:lvl1pPr marL="207386" indent="-207386" algn="l" rtl="0" eaLnBrk="0" fontAlgn="base" hangingPunct="0">
              <a:lnSpc>
                <a:spcPct val="90000"/>
              </a:lnSpc>
              <a:spcBef>
                <a:spcPts val="907"/>
              </a:spcBef>
              <a:spcAft>
                <a:spcPct val="0"/>
              </a:spcAft>
              <a:buFont typeface="Arial" charset="0"/>
              <a:buChar char="•"/>
              <a:defRPr sz="25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158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6930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1701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473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1245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6017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0789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5561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Park in a location: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Where it is Safe </a:t>
            </a:r>
            <a:r>
              <a:rPr lang="en-US" sz="2000" dirty="0"/>
              <a:t>to do </a:t>
            </a:r>
            <a:r>
              <a:rPr lang="en-US" sz="2000" dirty="0" smtClean="0"/>
              <a:t>so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Where </a:t>
            </a:r>
            <a:r>
              <a:rPr lang="en-US" sz="2000" dirty="0"/>
              <a:t>you are not in the potential path of other vehicles</a:t>
            </a:r>
            <a:r>
              <a:rPr lang="en-US" sz="2000" dirty="0" smtClean="0"/>
              <a:t>.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Where </a:t>
            </a:r>
            <a:r>
              <a:rPr lang="en-US" sz="2000" dirty="0"/>
              <a:t>the parked vehicle can be seen by other vehicles.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Where the driver and passengers can safely get out of the vehicle.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Preferably on level/flat and stable ground</a:t>
            </a:r>
            <a:r>
              <a:rPr lang="en-US" sz="2000" dirty="0" smtClean="0"/>
              <a:t>.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Chock wheels if </a:t>
            </a:r>
            <a:r>
              <a:rPr lang="en-US" sz="2000" dirty="0" smtClean="0"/>
              <a:t>necessary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Park so that the vehicle can travel forward when leaving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Never leave a running vehicle </a:t>
            </a:r>
            <a:r>
              <a:rPr lang="en-US" sz="2000" dirty="0" smtClean="0"/>
              <a:t>unattended</a:t>
            </a:r>
            <a:endParaRPr lang="en-US" sz="2000" dirty="0"/>
          </a:p>
        </p:txBody>
      </p:sp>
      <p:pic>
        <p:nvPicPr>
          <p:cNvPr id="5" name="Picture 4" descr="A picture containing car, truck, mountain, outdoor&#10;&#10;Description automatically generated">
            <a:extLst>
              <a:ext uri="{FF2B5EF4-FFF2-40B4-BE49-F238E27FC236}">
                <a16:creationId xmlns:a16="http://schemas.microsoft.com/office/drawing/2014/main" id="{877C9729-C04B-41FA-AC09-290E2ACE615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859" y="1545535"/>
            <a:ext cx="2932415" cy="32645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61" y="5673323"/>
            <a:ext cx="12191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400" dirty="0"/>
              <a:t>When in operational areas, vehicle &amp; mobile equipment operators must know and comply with the parking rules of that area. </a:t>
            </a:r>
          </a:p>
        </p:txBody>
      </p:sp>
    </p:spTree>
    <p:extLst>
      <p:ext uri="{BB962C8B-B14F-4D97-AF65-F5344CB8AC3E}">
        <p14:creationId xmlns:p14="http://schemas.microsoft.com/office/powerpoint/2010/main" val="91082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67C5F1-B6D2-42F6-B01F-645BB3BA540F}"/>
              </a:ext>
            </a:extLst>
          </p:cNvPr>
          <p:cNvSpPr/>
          <p:nvPr/>
        </p:nvSpPr>
        <p:spPr>
          <a:xfrm>
            <a:off x="301336" y="332509"/>
            <a:ext cx="11211791" cy="405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3200" b="1" dirty="0" err="1">
                <a:solidFill>
                  <a:srgbClr val="DE6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en-AU" sz="3200" b="1" dirty="0">
                <a:solidFill>
                  <a:srgbClr val="DE6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Specific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3D866-EFD7-4AA2-BDB1-0BBE0B94F659}"/>
              </a:ext>
            </a:extLst>
          </p:cNvPr>
          <p:cNvSpPr txBox="1">
            <a:spLocks/>
          </p:cNvSpPr>
          <p:nvPr/>
        </p:nvSpPr>
        <p:spPr>
          <a:xfrm>
            <a:off x="301335" y="1016051"/>
            <a:ext cx="8206561" cy="5214257"/>
          </a:xfrm>
          <a:prstGeom prst="rect">
            <a:avLst/>
          </a:prstGeom>
        </p:spPr>
        <p:txBody>
          <a:bodyPr/>
          <a:lstStyle>
            <a:lvl1pPr marL="207386" indent="-207386" algn="l" rtl="0" eaLnBrk="0" fontAlgn="base" hangingPunct="0">
              <a:lnSpc>
                <a:spcPct val="90000"/>
              </a:lnSpc>
              <a:spcBef>
                <a:spcPts val="907"/>
              </a:spcBef>
              <a:spcAft>
                <a:spcPct val="0"/>
              </a:spcAft>
              <a:buFont typeface="Arial" charset="0"/>
              <a:buChar char="•"/>
              <a:defRPr sz="25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158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6930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1701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473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1245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6017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0789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5561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Add any site specific LV parking rules for your area or delete this slide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A937E8-9EA9-4916-830A-95E8B723B4A4}"/>
              </a:ext>
            </a:extLst>
          </p:cNvPr>
          <p:cNvSpPr/>
          <p:nvPr/>
        </p:nvSpPr>
        <p:spPr>
          <a:xfrm>
            <a:off x="8607287" y="1371600"/>
            <a:ext cx="3210339" cy="456206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i="1" dirty="0">
                <a:solidFill>
                  <a:srgbClr val="FF0000"/>
                </a:solidFill>
              </a:rPr>
              <a:t>Add photo if available</a:t>
            </a:r>
          </a:p>
        </p:txBody>
      </p:sp>
    </p:spTree>
    <p:extLst>
      <p:ext uri="{BB962C8B-B14F-4D97-AF65-F5344CB8AC3E}">
        <p14:creationId xmlns:p14="http://schemas.microsoft.com/office/powerpoint/2010/main" val="267338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67C5F1-B6D2-42F6-B01F-645BB3BA540F}"/>
              </a:ext>
            </a:extLst>
          </p:cNvPr>
          <p:cNvSpPr/>
          <p:nvPr/>
        </p:nvSpPr>
        <p:spPr>
          <a:xfrm>
            <a:off x="301336" y="332509"/>
            <a:ext cx="11211791" cy="405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3200" b="1" dirty="0">
                <a:solidFill>
                  <a:srgbClr val="DE6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Parking In Unusual Circumstances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3D866-EFD7-4AA2-BDB1-0BBE0B94F659}"/>
              </a:ext>
            </a:extLst>
          </p:cNvPr>
          <p:cNvSpPr txBox="1">
            <a:spLocks/>
          </p:cNvSpPr>
          <p:nvPr/>
        </p:nvSpPr>
        <p:spPr>
          <a:xfrm>
            <a:off x="114300" y="737755"/>
            <a:ext cx="7608404" cy="5482070"/>
          </a:xfrm>
          <a:prstGeom prst="rect">
            <a:avLst/>
          </a:prstGeom>
        </p:spPr>
        <p:txBody>
          <a:bodyPr/>
          <a:lstStyle>
            <a:lvl1pPr marL="207386" indent="-207386" algn="l" rtl="0" eaLnBrk="0" fontAlgn="base" hangingPunct="0">
              <a:lnSpc>
                <a:spcPct val="90000"/>
              </a:lnSpc>
              <a:spcBef>
                <a:spcPts val="907"/>
              </a:spcBef>
              <a:spcAft>
                <a:spcPct val="0"/>
              </a:spcAft>
              <a:buFont typeface="Arial" charset="0"/>
              <a:buChar char="•"/>
              <a:defRPr sz="25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158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6930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1701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473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1245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6017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0789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5561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Breakdowns: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Try to get the vehicle off the road to a location where it is  clear from the traffic flow and visible to other vehicles.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If required, turn on hazard lights and provide signage to other road users.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If it is necessary to park on a hill or slope: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If possible, park across the slope instead of facing uphill or downhill.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Turn the wheels to steer the vehicle away from the downhill direction and away from potential traffic.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Chock the wheels.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Personnel to stand on the upside of the vehicle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496" y="1477817"/>
            <a:ext cx="4421142" cy="331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3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67C5F1-B6D2-42F6-B01F-645BB3BA540F}"/>
              </a:ext>
            </a:extLst>
          </p:cNvPr>
          <p:cNvSpPr/>
          <p:nvPr/>
        </p:nvSpPr>
        <p:spPr>
          <a:xfrm>
            <a:off x="301336" y="332509"/>
            <a:ext cx="11211791" cy="405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3200" b="1" dirty="0">
                <a:solidFill>
                  <a:srgbClr val="DE6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Leaving the Vehicle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3D866-EFD7-4AA2-BDB1-0BBE0B94F659}"/>
              </a:ext>
            </a:extLst>
          </p:cNvPr>
          <p:cNvSpPr txBox="1">
            <a:spLocks/>
          </p:cNvSpPr>
          <p:nvPr/>
        </p:nvSpPr>
        <p:spPr>
          <a:xfrm>
            <a:off x="167985" y="904652"/>
            <a:ext cx="7004339" cy="5214257"/>
          </a:xfrm>
          <a:prstGeom prst="rect">
            <a:avLst/>
          </a:prstGeom>
        </p:spPr>
        <p:txBody>
          <a:bodyPr/>
          <a:lstStyle>
            <a:lvl1pPr marL="207386" indent="-207386" algn="l" rtl="0" eaLnBrk="0" fontAlgn="base" hangingPunct="0">
              <a:lnSpc>
                <a:spcPct val="90000"/>
              </a:lnSpc>
              <a:spcBef>
                <a:spcPts val="907"/>
              </a:spcBef>
              <a:spcAft>
                <a:spcPct val="0"/>
              </a:spcAft>
              <a:buFont typeface="Arial" charset="0"/>
              <a:buChar char="•"/>
              <a:defRPr sz="25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158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6930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1701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473" indent="-207386" algn="l" rtl="0" eaLnBrk="0" fontAlgn="base" hangingPunct="0">
              <a:lnSpc>
                <a:spcPct val="90000"/>
              </a:lnSpc>
              <a:spcBef>
                <a:spcPts val="454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1245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6017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0789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5561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Apply the handbrake.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Place the vehicle in a gear contrary to the direction of movement </a:t>
            </a:r>
            <a:r>
              <a:rPr lang="en-US" sz="2400" dirty="0" smtClean="0"/>
              <a:t>i.e.. </a:t>
            </a:r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gear or reverse.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Turn off the ignition and remove the key.  Do not leave the motor running, even if you are only getting out briefly.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In the case of mobile equipment, place any implements on the ground.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If parking on a slope: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Turn the wheels away from the downhill or toward a berm.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Chock the wheels.</a:t>
            </a:r>
          </a:p>
        </p:txBody>
      </p:sp>
      <p:pic>
        <p:nvPicPr>
          <p:cNvPr id="5" name="Picture 4" descr="A person standing next to a car&#10;&#10;Description automatically generated with low confidence">
            <a:extLst>
              <a:ext uri="{FF2B5EF4-FFF2-40B4-BE49-F238E27FC236}">
                <a16:creationId xmlns:a16="http://schemas.microsoft.com/office/drawing/2014/main" id="{11CA66B4-E175-4BBC-868D-E316BADEE92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675" y="1626108"/>
            <a:ext cx="4608514" cy="332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1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67C5F1-B6D2-42F6-B01F-645BB3BA540F}"/>
              </a:ext>
            </a:extLst>
          </p:cNvPr>
          <p:cNvSpPr/>
          <p:nvPr/>
        </p:nvSpPr>
        <p:spPr>
          <a:xfrm>
            <a:off x="301336" y="332509"/>
            <a:ext cx="11211791" cy="405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3200" b="1" dirty="0">
                <a:solidFill>
                  <a:srgbClr val="DE6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336BEDE-28DA-4392-A472-A239E89CD4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314" y="1267997"/>
            <a:ext cx="2953371" cy="432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99C84002B06B439DA773BCD5D7BD89" ma:contentTypeVersion="0" ma:contentTypeDescription="Create a new document." ma:contentTypeScope="" ma:versionID="93cce71f2c3fb9a7609fae389cb10a5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5D4983D-CB13-4B22-8291-9E63B1FA3CE3}"/>
</file>

<file path=customXml/itemProps2.xml><?xml version="1.0" encoding="utf-8"?>
<ds:datastoreItem xmlns:ds="http://schemas.openxmlformats.org/officeDocument/2006/customXml" ds:itemID="{63EC7152-D9DE-4E72-8171-C729DB1308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783F52-B44B-4E92-AB07-693F8508B74D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97e25cda-44c8-4470-bb68-e7b5111e1f48"/>
    <ds:schemaRef ds:uri="http://schemas.openxmlformats.org/package/2006/metadata/core-properties"/>
    <ds:schemaRef ds:uri="a2bba032-b316-42af-b21b-9bb96776a3f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66200</TotalTime>
  <Words>507</Words>
  <Application>Microsoft Office PowerPoint</Application>
  <PresentationFormat>Widescreen</PresentationFormat>
  <Paragraphs>65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DecimaProA-Bold ☞</vt:lpstr>
      <vt:lpstr>Wingdings</vt:lpstr>
      <vt:lpstr>1_Custom Design</vt:lpstr>
      <vt:lpstr>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Assett Renewal Project Roadmap</dc:title>
  <dc:creator>Gowdie, Brendan BG</dc:creator>
  <cp:lastModifiedBy>Singamis, Raymond RS</cp:lastModifiedBy>
  <cp:revision>199</cp:revision>
  <cp:lastPrinted>2022-10-07T03:00:50Z</cp:lastPrinted>
  <dcterms:created xsi:type="dcterms:W3CDTF">2021-05-24T09:00:27Z</dcterms:created>
  <dcterms:modified xsi:type="dcterms:W3CDTF">2023-01-30T07:53:52Z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0x010100D999C84002B06B439DA773BCD5D7BD89</vt:lpwstr>
  </property>
</Properties>
</file>