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</p:sldMasterIdLst>
  <p:handoutMasterIdLst>
    <p:handoutMasterId r:id="rId16"/>
  </p:handoutMasterIdLst>
  <p:sldIdLst>
    <p:sldId id="256" r:id="rId6"/>
    <p:sldId id="264" r:id="rId7"/>
    <p:sldId id="265" r:id="rId8"/>
    <p:sldId id="266" r:id="rId9"/>
    <p:sldId id="267" r:id="rId10"/>
    <p:sldId id="273" r:id="rId11"/>
    <p:sldId id="274" r:id="rId12"/>
    <p:sldId id="269" r:id="rId13"/>
    <p:sldId id="268" r:id="rId14"/>
    <p:sldId id="270" r:id="rId15"/>
  </p:sldIdLst>
  <p:sldSz cx="10691813" cy="7559675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F2E"/>
    <a:srgbClr val="CA5D2C"/>
    <a:srgbClr val="DE6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E40D6-B6D1-441B-A6FA-84BCE924F4AE}" v="5" dt="2021-04-28T00:33:52.966"/>
    <p1510:client id="{D3B928E5-29A7-47E0-AB62-4D9F67483493}" v="7" dt="2021-04-27T10:49:56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72"/>
    <p:restoredTop sz="91070" autoAdjust="0"/>
  </p:normalViewPr>
  <p:slideViewPr>
    <p:cSldViewPr snapToGrid="0" snapToObjects="1">
      <p:cViewPr varScale="1">
        <p:scale>
          <a:sx n="41" d="100"/>
          <a:sy n="41" d="100"/>
        </p:scale>
        <p:origin x="492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4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en, Beverly BP" userId="0ccc0361-4489-4ec7-991f-6156c9ca1aa5" providerId="ADAL" clId="{D3B928E5-29A7-47E0-AB62-4D9F67483493}"/>
    <pc:docChg chg="undo custSel addSld delSld modSld">
      <pc:chgData name="Pasen, Beverly BP" userId="0ccc0361-4489-4ec7-991f-6156c9ca1aa5" providerId="ADAL" clId="{D3B928E5-29A7-47E0-AB62-4D9F67483493}" dt="2021-04-27T20:41:59.138" v="712" actId="20577"/>
      <pc:docMkLst>
        <pc:docMk/>
      </pc:docMkLst>
      <pc:sldChg chg="modSp del">
        <pc:chgData name="Pasen, Beverly BP" userId="0ccc0361-4489-4ec7-991f-6156c9ca1aa5" providerId="ADAL" clId="{D3B928E5-29A7-47E0-AB62-4D9F67483493}" dt="2021-04-27T10:39:27.828" v="300" actId="2696"/>
        <pc:sldMkLst>
          <pc:docMk/>
          <pc:sldMk cId="0" sldId="257"/>
        </pc:sldMkLst>
        <pc:spChg chg="mod">
          <ac:chgData name="Pasen, Beverly BP" userId="0ccc0361-4489-4ec7-991f-6156c9ca1aa5" providerId="ADAL" clId="{D3B928E5-29A7-47E0-AB62-4D9F67483493}" dt="2021-04-27T10:33:07.889" v="15" actId="20577"/>
          <ac:spMkLst>
            <pc:docMk/>
            <pc:sldMk cId="0" sldId="257"/>
            <ac:spMk id="6146" creationId="{00000000-0000-0000-0000-000000000000}"/>
          </ac:spMkLst>
        </pc:spChg>
      </pc:sldChg>
      <pc:sldChg chg="modSp add">
        <pc:chgData name="Pasen, Beverly BP" userId="0ccc0361-4489-4ec7-991f-6156c9ca1aa5" providerId="ADAL" clId="{D3B928E5-29A7-47E0-AB62-4D9F67483493}" dt="2021-04-27T20:41:59.138" v="712" actId="20577"/>
        <pc:sldMkLst>
          <pc:docMk/>
          <pc:sldMk cId="4254998780" sldId="258"/>
        </pc:sldMkLst>
        <pc:spChg chg="mod">
          <ac:chgData name="Pasen, Beverly BP" userId="0ccc0361-4489-4ec7-991f-6156c9ca1aa5" providerId="ADAL" clId="{D3B928E5-29A7-47E0-AB62-4D9F67483493}" dt="2021-04-27T20:41:59.138" v="712" actId="20577"/>
          <ac:spMkLst>
            <pc:docMk/>
            <pc:sldMk cId="4254998780" sldId="258"/>
            <ac:spMk id="7" creationId="{00000000-0000-0000-0000-000000000000}"/>
          </ac:spMkLst>
        </pc:spChg>
        <pc:spChg chg="mod">
          <ac:chgData name="Pasen, Beverly BP" userId="0ccc0361-4489-4ec7-991f-6156c9ca1aa5" providerId="ADAL" clId="{D3B928E5-29A7-47E0-AB62-4D9F67483493}" dt="2021-04-27T10:42:34.741" v="344" actId="207"/>
          <ac:spMkLst>
            <pc:docMk/>
            <pc:sldMk cId="4254998780" sldId="258"/>
            <ac:spMk id="6146" creationId="{00000000-0000-0000-0000-000000000000}"/>
          </ac:spMkLst>
        </pc:spChg>
      </pc:sldChg>
      <pc:sldChg chg="modSp add">
        <pc:chgData name="Pasen, Beverly BP" userId="0ccc0361-4489-4ec7-991f-6156c9ca1aa5" providerId="ADAL" clId="{D3B928E5-29A7-47E0-AB62-4D9F67483493}" dt="2021-04-27T10:57:02.908" v="655" actId="20577"/>
        <pc:sldMkLst>
          <pc:docMk/>
          <pc:sldMk cId="2533299876" sldId="259"/>
        </pc:sldMkLst>
        <pc:spChg chg="mod">
          <ac:chgData name="Pasen, Beverly BP" userId="0ccc0361-4489-4ec7-991f-6156c9ca1aa5" providerId="ADAL" clId="{D3B928E5-29A7-47E0-AB62-4D9F67483493}" dt="2021-04-27T10:57:02.908" v="655" actId="20577"/>
          <ac:spMkLst>
            <pc:docMk/>
            <pc:sldMk cId="2533299876" sldId="259"/>
            <ac:spMk id="7" creationId="{00000000-0000-0000-0000-000000000000}"/>
          </ac:spMkLst>
        </pc:spChg>
        <pc:spChg chg="mod">
          <ac:chgData name="Pasen, Beverly BP" userId="0ccc0361-4489-4ec7-991f-6156c9ca1aa5" providerId="ADAL" clId="{D3B928E5-29A7-47E0-AB62-4D9F67483493}" dt="2021-04-27T10:43:58.371" v="366" actId="20577"/>
          <ac:spMkLst>
            <pc:docMk/>
            <pc:sldMk cId="2533299876" sldId="259"/>
            <ac:spMk id="6146" creationId="{00000000-0000-0000-0000-000000000000}"/>
          </ac:spMkLst>
        </pc:spChg>
      </pc:sldChg>
      <pc:sldChg chg="modSp add del">
        <pc:chgData name="Pasen, Beverly BP" userId="0ccc0361-4489-4ec7-991f-6156c9ca1aa5" providerId="ADAL" clId="{D3B928E5-29A7-47E0-AB62-4D9F67483493}" dt="2021-04-27T10:47:58.808" v="542" actId="2696"/>
        <pc:sldMkLst>
          <pc:docMk/>
          <pc:sldMk cId="2420707060" sldId="260"/>
        </pc:sldMkLst>
        <pc:spChg chg="mod">
          <ac:chgData name="Pasen, Beverly BP" userId="0ccc0361-4489-4ec7-991f-6156c9ca1aa5" providerId="ADAL" clId="{D3B928E5-29A7-47E0-AB62-4D9F67483493}" dt="2021-04-27T10:46:40.127" v="541" actId="207"/>
          <ac:spMkLst>
            <pc:docMk/>
            <pc:sldMk cId="2420707060" sldId="260"/>
            <ac:spMk id="6146" creationId="{00000000-0000-0000-0000-000000000000}"/>
          </ac:spMkLst>
        </pc:spChg>
      </pc:sldChg>
    </pc:docChg>
  </pc:docChgLst>
  <pc:docChgLst>
    <pc:chgData name="Pasen, Beverly BP" userId="0ccc0361-4489-4ec7-991f-6156c9ca1aa5" providerId="ADAL" clId="{576E40D6-B6D1-441B-A6FA-84BCE924F4AE}"/>
    <pc:docChg chg="modSld">
      <pc:chgData name="Pasen, Beverly BP" userId="0ccc0361-4489-4ec7-991f-6156c9ca1aa5" providerId="ADAL" clId="{576E40D6-B6D1-441B-A6FA-84BCE924F4AE}" dt="2021-04-28T00:34:33.300" v="94" actId="6549"/>
      <pc:docMkLst>
        <pc:docMk/>
      </pc:docMkLst>
      <pc:sldChg chg="modSp">
        <pc:chgData name="Pasen, Beverly BP" userId="0ccc0361-4489-4ec7-991f-6156c9ca1aa5" providerId="ADAL" clId="{576E40D6-B6D1-441B-A6FA-84BCE924F4AE}" dt="2021-04-28T00:33:59.802" v="78" actId="6549"/>
        <pc:sldMkLst>
          <pc:docMk/>
          <pc:sldMk cId="4254998780" sldId="258"/>
        </pc:sldMkLst>
        <pc:spChg chg="mod">
          <ac:chgData name="Pasen, Beverly BP" userId="0ccc0361-4489-4ec7-991f-6156c9ca1aa5" providerId="ADAL" clId="{576E40D6-B6D1-441B-A6FA-84BCE924F4AE}" dt="2021-04-28T00:33:59.802" v="78" actId="6549"/>
          <ac:spMkLst>
            <pc:docMk/>
            <pc:sldMk cId="4254998780" sldId="258"/>
            <ac:spMk id="7" creationId="{00000000-0000-0000-0000-000000000000}"/>
          </ac:spMkLst>
        </pc:spChg>
        <pc:spChg chg="mod">
          <ac:chgData name="Pasen, Beverly BP" userId="0ccc0361-4489-4ec7-991f-6156c9ca1aa5" providerId="ADAL" clId="{576E40D6-B6D1-441B-A6FA-84BCE924F4AE}" dt="2021-04-28T00:31:09.942" v="10" actId="2711"/>
          <ac:spMkLst>
            <pc:docMk/>
            <pc:sldMk cId="4254998780" sldId="258"/>
            <ac:spMk id="6146" creationId="{00000000-0000-0000-0000-000000000000}"/>
          </ac:spMkLst>
        </pc:spChg>
      </pc:sldChg>
      <pc:sldChg chg="modSp">
        <pc:chgData name="Pasen, Beverly BP" userId="0ccc0361-4489-4ec7-991f-6156c9ca1aa5" providerId="ADAL" clId="{576E40D6-B6D1-441B-A6FA-84BCE924F4AE}" dt="2021-04-28T00:34:33.300" v="94" actId="6549"/>
        <pc:sldMkLst>
          <pc:docMk/>
          <pc:sldMk cId="2533299876" sldId="259"/>
        </pc:sldMkLst>
        <pc:spChg chg="mod">
          <ac:chgData name="Pasen, Beverly BP" userId="0ccc0361-4489-4ec7-991f-6156c9ca1aa5" providerId="ADAL" clId="{576E40D6-B6D1-441B-A6FA-84BCE924F4AE}" dt="2021-04-28T00:34:33.300" v="94" actId="6549"/>
          <ac:spMkLst>
            <pc:docMk/>
            <pc:sldMk cId="2533299876" sldId="259"/>
            <ac:spMk id="7" creationId="{00000000-0000-0000-0000-000000000000}"/>
          </ac:spMkLst>
        </pc:spChg>
        <pc:spChg chg="mod">
          <ac:chgData name="Pasen, Beverly BP" userId="0ccc0361-4489-4ec7-991f-6156c9ca1aa5" providerId="ADAL" clId="{576E40D6-B6D1-441B-A6FA-84BCE924F4AE}" dt="2021-04-28T00:34:28.549" v="93" actId="20577"/>
          <ac:spMkLst>
            <pc:docMk/>
            <pc:sldMk cId="2533299876" sldId="259"/>
            <ac:spMk id="614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35A52-CCD4-47C8-B54D-03726AE17B2F}" type="datetimeFigureOut">
              <a:rPr lang="en-GB" smtClean="0"/>
              <a:t>28/04/2023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4802B-1D2A-4C77-A8D8-FF104A2FDF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424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90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74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85"/>
            <a:ext cx="10691813" cy="75775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 userDrawn="1"/>
        </p:nvSpPr>
        <p:spPr>
          <a:xfrm>
            <a:off x="4317544" y="5289630"/>
            <a:ext cx="6374456" cy="2265749"/>
          </a:xfrm>
          <a:custGeom>
            <a:avLst/>
            <a:gdLst>
              <a:gd name="connsiteX0" fmla="*/ 0 w 6374456"/>
              <a:gd name="connsiteY0" fmla="*/ 0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0 w 6374456"/>
              <a:gd name="connsiteY4" fmla="*/ 0 h 2265749"/>
              <a:gd name="connsiteX0" fmla="*/ 3831221 w 6374456"/>
              <a:gd name="connsiteY0" fmla="*/ 1851949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831221 w 6374456"/>
              <a:gd name="connsiteY4" fmla="*/ 1851949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495555 w 6374456"/>
              <a:gd name="connsiteY0" fmla="*/ 135423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495555 w 6374456"/>
              <a:gd name="connsiteY4" fmla="*/ 1354238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4456" h="2265749">
                <a:moveTo>
                  <a:pt x="3240912" y="1192192"/>
                </a:moveTo>
                <a:cubicBezTo>
                  <a:pt x="4582511" y="725347"/>
                  <a:pt x="5356949" y="385823"/>
                  <a:pt x="6374456" y="0"/>
                </a:cubicBezTo>
                <a:lnTo>
                  <a:pt x="6374456" y="2265749"/>
                </a:lnTo>
                <a:lnTo>
                  <a:pt x="0" y="2265749"/>
                </a:lnTo>
                <a:cubicBezTo>
                  <a:pt x="1107312" y="1896322"/>
                  <a:pt x="1010856" y="1978309"/>
                  <a:pt x="3240912" y="1192192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70390"/>
            <a:ext cx="252000" cy="43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AFC1D-0F18-1A4D-B231-FB6A895BA0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4090" y="6916575"/>
            <a:ext cx="1033822" cy="4994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7D4F27-496D-6B46-B0D1-30D370EEC94C}"/>
              </a:ext>
            </a:extLst>
          </p:cNvPr>
          <p:cNvSpPr/>
          <p:nvPr userDrawn="1"/>
        </p:nvSpPr>
        <p:spPr>
          <a:xfrm>
            <a:off x="1690577" y="7104913"/>
            <a:ext cx="9001236" cy="454762"/>
          </a:xfrm>
          <a:custGeom>
            <a:avLst/>
            <a:gdLst>
              <a:gd name="connsiteX0" fmla="*/ 0 w 9001236"/>
              <a:gd name="connsiteY0" fmla="*/ 0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0 w 9001236"/>
              <a:gd name="connsiteY4" fmla="*/ 0 h 454762"/>
              <a:gd name="connsiteX0" fmla="*/ 2073349 w 9001236"/>
              <a:gd name="connsiteY0" fmla="*/ 0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2073349 w 9001236"/>
              <a:gd name="connsiteY4" fmla="*/ 0 h 454762"/>
              <a:gd name="connsiteX0" fmla="*/ 1233377 w 9001236"/>
              <a:gd name="connsiteY0" fmla="*/ 10633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33377 w 9001236"/>
              <a:gd name="connsiteY4" fmla="*/ 10633 h 454762"/>
              <a:gd name="connsiteX0" fmla="*/ 1297173 w 9001236"/>
              <a:gd name="connsiteY0" fmla="*/ 145312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97173 w 9001236"/>
              <a:gd name="connsiteY4" fmla="*/ 145312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1236" h="454762">
                <a:moveTo>
                  <a:pt x="1247554" y="3545"/>
                </a:moveTo>
                <a:lnTo>
                  <a:pt x="9001236" y="0"/>
                </a:lnTo>
                <a:lnTo>
                  <a:pt x="9001236" y="454762"/>
                </a:lnTo>
                <a:lnTo>
                  <a:pt x="0" y="454762"/>
                </a:lnTo>
                <a:cubicBezTo>
                  <a:pt x="415851" y="304356"/>
                  <a:pt x="619051" y="253188"/>
                  <a:pt x="1247554" y="3545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2"/>
          <p:cNvSpPr txBox="1">
            <a:spLocks noChangeArrowheads="1"/>
          </p:cNvSpPr>
          <p:nvPr/>
        </p:nvSpPr>
        <p:spPr bwMode="auto">
          <a:xfrm>
            <a:off x="281059" y="88395"/>
            <a:ext cx="292148" cy="584775"/>
          </a:xfrm>
          <a:prstGeom prst="rect">
            <a:avLst/>
          </a:prstGeom>
          <a:solidFill>
            <a:srgbClr val="EC6F2E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 sz="3200" b="1" dirty="0">
              <a:solidFill>
                <a:schemeClr val="bg1"/>
              </a:solidFill>
              <a:latin typeface="DecimaProA-Bold ☞" charset="0"/>
              <a:ea typeface="DecimaProA-Bold ☞" charset="0"/>
              <a:cs typeface="DecimaProA-Bold ☞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3207" y="88395"/>
            <a:ext cx="99774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AU" sz="3600" b="1" dirty="0" err="1">
                <a:solidFill>
                  <a:srgbClr val="EC6F2E"/>
                </a:solidFill>
              </a:rPr>
              <a:t>LMS</a:t>
            </a:r>
            <a:r>
              <a:rPr lang="en-AU" sz="3600" b="1" dirty="0">
                <a:solidFill>
                  <a:srgbClr val="EC6F2E"/>
                </a:solidFill>
              </a:rPr>
              <a:t> – Journey Management Plan On-Line User Guide  </a:t>
            </a:r>
            <a:endParaRPr lang="en-US" altLang="en-US" sz="3600" b="1" i="1" dirty="0">
              <a:solidFill>
                <a:schemeClr val="bg1"/>
              </a:solidFill>
              <a:latin typeface="DecimaProA-Bold ☞" charset="0"/>
              <a:ea typeface="DecimaProA-Bold ☞" charset="0"/>
              <a:cs typeface="DecimaProA-Bold ☞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996561" y="264101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altLang="en-US" sz="4200" b="1" dirty="0">
              <a:latin typeface="+mn-lt"/>
              <a:ea typeface="DecimaProA-Bold ☞" charset="0"/>
              <a:cs typeface="DecimaProA-Bold ☞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328888"/>
              </p:ext>
            </p:extLst>
          </p:nvPr>
        </p:nvGraphicFramePr>
        <p:xfrm>
          <a:off x="6099580" y="1596096"/>
          <a:ext cx="4253005" cy="524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00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460415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408234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Well Done you have completed the On-Line Journey Management Plan On Line Course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You </a:t>
                      </a:r>
                      <a:r>
                        <a:rPr lang="en-AU" sz="20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MUST </a:t>
                      </a: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Submit Button for the GSI Permit to be recorded against your employee Profile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30859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2B640CD-FFEA-400E-AF36-061D058C17A1}"/>
              </a:ext>
            </a:extLst>
          </p:cNvPr>
          <p:cNvSpPr txBox="1"/>
          <p:nvPr/>
        </p:nvSpPr>
        <p:spPr>
          <a:xfrm>
            <a:off x="266282" y="327410"/>
            <a:ext cx="858000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</a:rPr>
              <a:t>Assessment Results – (Course Completed)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B29B8A-E5BE-4B15-BBD7-2355DC47E697}"/>
              </a:ext>
            </a:extLst>
          </p:cNvPr>
          <p:cNvPicPr/>
          <p:nvPr/>
        </p:nvPicPr>
        <p:blipFill rotWithShape="1">
          <a:blip r:embed="rId2"/>
          <a:srcRect l="45291" t="7646" r="32772" b="50127"/>
          <a:stretch/>
        </p:blipFill>
        <p:spPr bwMode="auto">
          <a:xfrm>
            <a:off x="339227" y="1630822"/>
            <a:ext cx="5551209" cy="3292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3699460" y="2518592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2727079" y="4543746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5403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 txBox="1">
            <a:spLocks/>
          </p:cNvSpPr>
          <p:nvPr/>
        </p:nvSpPr>
        <p:spPr bwMode="auto">
          <a:xfrm>
            <a:off x="277814" y="1216968"/>
            <a:ext cx="5488366" cy="49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  <a:latin typeface="&amp;quot"/>
              <a:ea typeface="DecimaProA ☞" charset="0"/>
              <a:cs typeface="DecimaProA ☞" charset="0"/>
            </a:endParaRPr>
          </a:p>
          <a:p>
            <a:endParaRPr lang="en-US" altLang="en-US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sp>
        <p:nvSpPr>
          <p:cNvPr id="6146" name="Title 1"/>
          <p:cNvSpPr txBox="1">
            <a:spLocks/>
          </p:cNvSpPr>
          <p:nvPr/>
        </p:nvSpPr>
        <p:spPr bwMode="auto">
          <a:xfrm>
            <a:off x="242887" y="361548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  <a:ea typeface="DecimaProA-Bold ☞" charset="0"/>
                <a:cs typeface="DecimaProA-Bold ☞" charset="0"/>
              </a:rPr>
              <a:t>Go to the Learning Management System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92ECA-5B96-4977-A5B6-C490C6ED9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73" r="50452" b="57228"/>
          <a:stretch/>
        </p:blipFill>
        <p:spPr>
          <a:xfrm>
            <a:off x="339228" y="1655180"/>
            <a:ext cx="5297643" cy="1689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EDF8BA-7202-420C-B2A1-B88890765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1" r="47440" b="32940"/>
          <a:stretch/>
        </p:blipFill>
        <p:spPr>
          <a:xfrm>
            <a:off x="312138" y="3564997"/>
            <a:ext cx="5619631" cy="31946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2A05AC-FA10-4804-AFF3-E2F7A9813CBE}"/>
              </a:ext>
            </a:extLst>
          </p:cNvPr>
          <p:cNvSpPr/>
          <p:nvPr/>
        </p:nvSpPr>
        <p:spPr>
          <a:xfrm>
            <a:off x="5544017" y="5843305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481868"/>
              </p:ext>
            </p:extLst>
          </p:nvPr>
        </p:nvGraphicFramePr>
        <p:xfrm>
          <a:off x="5966093" y="1596096"/>
          <a:ext cx="438427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427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AU" sz="2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AU" sz="2200" dirty="0"/>
                        <a:t>Log onto the Ok Tedi Intranet and click on the SuccessFactors icon.</a:t>
                      </a:r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Click on “My Learning” or on the icon which will take you to the training courses assigned to you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1955449" y="2867080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70216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85028" y="325537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Your “My Learning Page to Launch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 Training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119313"/>
              </p:ext>
            </p:extLst>
          </p:nvPr>
        </p:nvGraphicFramePr>
        <p:xfrm>
          <a:off x="6098298" y="1085418"/>
          <a:ext cx="4253005" cy="563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00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384854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3745916"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Click on Find Learning </a:t>
                      </a: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en-AU" sz="2200" b="1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“Browse all Courses”</a:t>
                      </a:r>
                    </a:p>
                    <a:p>
                      <a:pPr marL="0" indent="0">
                        <a:buNone/>
                      </a:pPr>
                      <a:endParaRPr lang="en-A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1205877">
                <a:tc>
                  <a:txBody>
                    <a:bodyPr/>
                    <a:lstStyle/>
                    <a:p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Type  in “Journey” in the Search Field and Click in the Looking Glass. (Search)</a:t>
                      </a:r>
                    </a:p>
                    <a:p>
                      <a:endParaRPr lang="en-AU" sz="2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98298" y="3155949"/>
            <a:ext cx="4384270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</a:t>
            </a:r>
          </a:p>
          <a:p>
            <a:r>
              <a:rPr lang="en-AU" i="1" dirty="0">
                <a:solidFill>
                  <a:srgbClr val="00B0F0"/>
                </a:solidFill>
              </a:rPr>
              <a:t>Confirm that you have access to Success Factors.</a:t>
            </a:r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ED44D82-A1FE-4563-AA0A-FBB0F6618166}"/>
              </a:ext>
            </a:extLst>
          </p:cNvPr>
          <p:cNvPicPr/>
          <p:nvPr/>
        </p:nvPicPr>
        <p:blipFill rotWithShape="1">
          <a:blip r:embed="rId2"/>
          <a:srcRect l="41607" t="1996" r="41717" b="55123"/>
          <a:stretch/>
        </p:blipFill>
        <p:spPr bwMode="auto">
          <a:xfrm>
            <a:off x="1031623" y="910487"/>
            <a:ext cx="3539343" cy="2747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4326822" y="243174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09D649-1F5E-4156-9963-C357E4E71D48}"/>
              </a:ext>
            </a:extLst>
          </p:cNvPr>
          <p:cNvPicPr/>
          <p:nvPr/>
        </p:nvPicPr>
        <p:blipFill rotWithShape="1">
          <a:blip r:embed="rId3"/>
          <a:srcRect l="41872" t="1" r="30005" b="45144"/>
          <a:stretch/>
        </p:blipFill>
        <p:spPr bwMode="auto">
          <a:xfrm>
            <a:off x="1035071" y="4040364"/>
            <a:ext cx="4225772" cy="2747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2A05AC-FA10-4804-AFF3-E2F7A9813CBE}"/>
              </a:ext>
            </a:extLst>
          </p:cNvPr>
          <p:cNvSpPr/>
          <p:nvPr/>
        </p:nvSpPr>
        <p:spPr>
          <a:xfrm>
            <a:off x="3345780" y="3931767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289312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07963" y="365443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Locate the Tabubil, Kiunga ,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Bige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 Highway Journey Management Plan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540287"/>
              </p:ext>
            </p:extLst>
          </p:nvPr>
        </p:nvGraphicFramePr>
        <p:xfrm>
          <a:off x="6081822" y="1601507"/>
          <a:ext cx="4249497" cy="5088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9497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450438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4234922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“Start Course”.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390380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60909" y="3528095"/>
            <a:ext cx="4291676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will need to concentrate as you will be asked questions during the presentation.</a:t>
            </a:r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99E28DB-66B5-488B-A253-0C5EC62CB7E2}"/>
              </a:ext>
            </a:extLst>
          </p:cNvPr>
          <p:cNvPicPr/>
          <p:nvPr/>
        </p:nvPicPr>
        <p:blipFill rotWithShape="1">
          <a:blip r:embed="rId2"/>
          <a:srcRect l="41874" t="665" r="29268" b="42816"/>
          <a:stretch/>
        </p:blipFill>
        <p:spPr bwMode="auto">
          <a:xfrm>
            <a:off x="317962" y="1601507"/>
            <a:ext cx="4384270" cy="3174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2136746" y="3021581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85925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Select a Module Topic from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78010"/>
              </p:ext>
            </p:extLst>
          </p:nvPr>
        </p:nvGraphicFramePr>
        <p:xfrm>
          <a:off x="6077376" y="1630822"/>
          <a:ext cx="4136980" cy="5396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98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“</a:t>
                      </a:r>
                      <a:r>
                        <a:rPr lang="en-AU" sz="2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JMP_Tabubil</a:t>
                      </a: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_230406” to expand the drop down list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Click on the introduction to start the course.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0712F0F-C85C-4410-B360-100E4AC57843}"/>
              </a:ext>
            </a:extLst>
          </p:cNvPr>
          <p:cNvPicPr/>
          <p:nvPr/>
        </p:nvPicPr>
        <p:blipFill rotWithShape="1">
          <a:blip r:embed="rId2"/>
          <a:srcRect l="1567" t="13179" r="67425" b="26742"/>
          <a:stretch/>
        </p:blipFill>
        <p:spPr bwMode="auto">
          <a:xfrm>
            <a:off x="317962" y="918651"/>
            <a:ext cx="4470062" cy="2765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495342" y="2308838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FDDA29-77CB-4D8C-A7B5-814B35B1FFB1}"/>
              </a:ext>
            </a:extLst>
          </p:cNvPr>
          <p:cNvPicPr/>
          <p:nvPr/>
        </p:nvPicPr>
        <p:blipFill rotWithShape="1">
          <a:blip r:embed="rId3"/>
          <a:srcRect l="1282" t="15917" r="65649" b="23140"/>
          <a:stretch/>
        </p:blipFill>
        <p:spPr bwMode="auto">
          <a:xfrm>
            <a:off x="317962" y="4187629"/>
            <a:ext cx="4573014" cy="250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2075355" y="525074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6B6A2A-8B01-4751-952E-5E50EEE91F2F}"/>
              </a:ext>
            </a:extLst>
          </p:cNvPr>
          <p:cNvSpPr/>
          <p:nvPr/>
        </p:nvSpPr>
        <p:spPr>
          <a:xfrm>
            <a:off x="6085568" y="3528095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</p:spTree>
    <p:extLst>
      <p:ext uri="{BB962C8B-B14F-4D97-AF65-F5344CB8AC3E}">
        <p14:creationId xmlns:p14="http://schemas.microsoft.com/office/powerpoint/2010/main" val="58806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03BFC-1564-44E3-87A0-9B52B0D5B28C}"/>
              </a:ext>
            </a:extLst>
          </p:cNvPr>
          <p:cNvPicPr/>
          <p:nvPr/>
        </p:nvPicPr>
        <p:blipFill rotWithShape="1">
          <a:blip r:embed="rId2"/>
          <a:srcRect l="1282" t="15917" r="65649" b="23140"/>
          <a:stretch/>
        </p:blipFill>
        <p:spPr bwMode="auto">
          <a:xfrm>
            <a:off x="317962" y="955331"/>
            <a:ext cx="4573014" cy="250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24EE3C1-87E6-4BCA-B737-5F5F737DD3B2}"/>
              </a:ext>
            </a:extLst>
          </p:cNvPr>
          <p:cNvPicPr/>
          <p:nvPr/>
        </p:nvPicPr>
        <p:blipFill rotWithShape="1">
          <a:blip r:embed="rId3"/>
          <a:srcRect l="45478" t="8645" r="32928" b="49429"/>
          <a:stretch/>
        </p:blipFill>
        <p:spPr bwMode="auto">
          <a:xfrm>
            <a:off x="317962" y="3779837"/>
            <a:ext cx="4970075" cy="2824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72A9D-0711-4684-97D9-BA8CA6B5FC29}"/>
              </a:ext>
            </a:extLst>
          </p:cNvPr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Complete the Module Topic from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. 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06216750-D440-4C8A-8CA0-9D42954F8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16462"/>
              </p:ext>
            </p:extLst>
          </p:nvPr>
        </p:nvGraphicFramePr>
        <p:xfrm>
          <a:off x="6081818" y="1630822"/>
          <a:ext cx="4132538" cy="5853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538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There are SIX Module Topics you must  complete, Fixed Hazards, Temporary Hazards, Sudden Hazards, Weather Hazards, Trip Specific Hazards. Work through them one by one. 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Once you have completed the Topic Module Click on Finish Module.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3ACE98-1566-436B-9437-3A48EC3D0C42}"/>
              </a:ext>
            </a:extLst>
          </p:cNvPr>
          <p:cNvSpPr/>
          <p:nvPr/>
        </p:nvSpPr>
        <p:spPr>
          <a:xfrm>
            <a:off x="6064303" y="4568202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379D3-634F-45B4-A2EC-669DB62B0E74}"/>
              </a:ext>
            </a:extLst>
          </p:cNvPr>
          <p:cNvSpPr/>
          <p:nvPr/>
        </p:nvSpPr>
        <p:spPr>
          <a:xfrm>
            <a:off x="2216717" y="2053657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64FADB-13FB-4638-850C-666ADB032908}"/>
              </a:ext>
            </a:extLst>
          </p:cNvPr>
          <p:cNvSpPr/>
          <p:nvPr/>
        </p:nvSpPr>
        <p:spPr>
          <a:xfrm>
            <a:off x="3652518" y="6086268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24124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72A9D-0711-4684-97D9-BA8CA6B5FC29}"/>
              </a:ext>
            </a:extLst>
          </p:cNvPr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Complete the Module Topic Assessment. 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06216750-D440-4C8A-8CA0-9D42954F8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300870"/>
              </p:ext>
            </p:extLst>
          </p:nvPr>
        </p:nvGraphicFramePr>
        <p:xfrm>
          <a:off x="6081818" y="1630822"/>
          <a:ext cx="4132538" cy="518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538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 up and complete the Topic Assessment that has been set for each of the completed Module Topics.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Once you have answered the Module questions correctly click on “Continue” </a:t>
                      </a:r>
                      <a:endParaRPr lang="en-AU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3ACE98-1566-436B-9437-3A48EC3D0C42}"/>
              </a:ext>
            </a:extLst>
          </p:cNvPr>
          <p:cNvSpPr/>
          <p:nvPr/>
        </p:nvSpPr>
        <p:spPr>
          <a:xfrm>
            <a:off x="6050592" y="3817868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3B3DB4A-3AA3-4220-A595-85839A3C50EE}"/>
              </a:ext>
            </a:extLst>
          </p:cNvPr>
          <p:cNvPicPr/>
          <p:nvPr/>
        </p:nvPicPr>
        <p:blipFill rotWithShape="1">
          <a:blip r:embed="rId2"/>
          <a:srcRect l="45187" t="7978" r="32863" b="49801"/>
          <a:stretch/>
        </p:blipFill>
        <p:spPr bwMode="auto">
          <a:xfrm>
            <a:off x="318970" y="1116419"/>
            <a:ext cx="4029739" cy="2423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D379D3-634F-45B4-A2EC-669DB62B0E74}"/>
              </a:ext>
            </a:extLst>
          </p:cNvPr>
          <p:cNvSpPr/>
          <p:nvPr/>
        </p:nvSpPr>
        <p:spPr>
          <a:xfrm>
            <a:off x="3860291" y="181228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E4EBFB-2ED9-46C0-8C3D-4F5E138F4BC5}"/>
              </a:ext>
            </a:extLst>
          </p:cNvPr>
          <p:cNvPicPr/>
          <p:nvPr/>
        </p:nvPicPr>
        <p:blipFill rotWithShape="1">
          <a:blip r:embed="rId3"/>
          <a:srcRect l="45304" t="8310" r="32470" b="48460"/>
          <a:stretch/>
        </p:blipFill>
        <p:spPr bwMode="auto">
          <a:xfrm>
            <a:off x="311704" y="3882301"/>
            <a:ext cx="4652871" cy="2759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064FADB-13FB-4638-850C-666ADB032908}"/>
              </a:ext>
            </a:extLst>
          </p:cNvPr>
          <p:cNvSpPr/>
          <p:nvPr/>
        </p:nvSpPr>
        <p:spPr>
          <a:xfrm>
            <a:off x="3337734" y="5552049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7013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67180" y="390513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</a:rPr>
              <a:t>Assessment Results – (Retry Module)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530330"/>
              </p:ext>
            </p:extLst>
          </p:nvPr>
        </p:nvGraphicFramePr>
        <p:xfrm>
          <a:off x="6077376" y="1609556"/>
          <a:ext cx="4136980" cy="378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98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Well done you have complete the Journey Management Plan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62136" y="3016437"/>
            <a:ext cx="4121740" cy="2321809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</a:t>
            </a:r>
          </a:p>
          <a:p>
            <a:r>
              <a:rPr lang="en-AU" i="1" dirty="0">
                <a:solidFill>
                  <a:srgbClr val="00B0F0"/>
                </a:solidFill>
              </a:rPr>
              <a:t>REMEMBER to take your time.</a:t>
            </a:r>
          </a:p>
          <a:p>
            <a:endParaRPr lang="en-AU" i="1" dirty="0">
              <a:solidFill>
                <a:srgbClr val="00B0F0"/>
              </a:solidFill>
            </a:endParaRPr>
          </a:p>
          <a:p>
            <a:r>
              <a:rPr lang="en-AU" i="1" dirty="0">
                <a:solidFill>
                  <a:srgbClr val="00B0F0"/>
                </a:solidFill>
              </a:rPr>
              <a:t>You will you will need to go back to the beginning of the Module and start the section again by pressing Retry Module if you get incorrect answers.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D6119C-4A1D-4B68-9F75-C373124C81B7}"/>
              </a:ext>
            </a:extLst>
          </p:cNvPr>
          <p:cNvPicPr/>
          <p:nvPr/>
        </p:nvPicPr>
        <p:blipFill rotWithShape="1">
          <a:blip r:embed="rId2"/>
          <a:srcRect l="45291" t="7646" r="32772" b="50127"/>
          <a:stretch/>
        </p:blipFill>
        <p:spPr bwMode="auto">
          <a:xfrm>
            <a:off x="374701" y="1630822"/>
            <a:ext cx="5451941" cy="2949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7E995EC-CF3F-4332-AB6D-9FEF02400DD9}"/>
              </a:ext>
            </a:extLst>
          </p:cNvPr>
          <p:cNvSpPr/>
          <p:nvPr/>
        </p:nvSpPr>
        <p:spPr>
          <a:xfrm>
            <a:off x="2783756" y="4579990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49700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61999" y="395441"/>
            <a:ext cx="10221851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Assessment Results – (Next Module)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10295"/>
              </p:ext>
            </p:extLst>
          </p:nvPr>
        </p:nvGraphicFramePr>
        <p:xfrm>
          <a:off x="6072739" y="1620189"/>
          <a:ext cx="4279845" cy="4451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84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Click on “Finish Module” to submit each completed Module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Click on the “X” to close the window to select the next Module.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080F28A-BD01-4117-9C42-832BFC741EA8}"/>
              </a:ext>
            </a:extLst>
          </p:cNvPr>
          <p:cNvPicPr/>
          <p:nvPr/>
        </p:nvPicPr>
        <p:blipFill rotWithShape="1">
          <a:blip r:embed="rId2"/>
          <a:srcRect l="45752" t="7313" r="32957" b="49795"/>
          <a:stretch/>
        </p:blipFill>
        <p:spPr bwMode="auto">
          <a:xfrm>
            <a:off x="339228" y="1190847"/>
            <a:ext cx="4508205" cy="2748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2950781" y="3059534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DF9598-675D-430C-ADB4-95C7E56519F4}"/>
              </a:ext>
            </a:extLst>
          </p:cNvPr>
          <p:cNvPicPr/>
          <p:nvPr/>
        </p:nvPicPr>
        <p:blipFill rotWithShape="1">
          <a:blip r:embed="rId3"/>
          <a:srcRect l="41314" t="-665" r="28976" b="43794"/>
          <a:stretch/>
        </p:blipFill>
        <p:spPr bwMode="auto">
          <a:xfrm>
            <a:off x="1049179" y="4139500"/>
            <a:ext cx="3405863" cy="2229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1688978" y="4350556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013260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E6E2E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C84002B06B439DA773BCD5D7BD89" ma:contentTypeVersion="0" ma:contentTypeDescription="Create a new document." ma:contentTypeScope="" ma:versionID="93cce71f2c3fb9a7609fae389cb10a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453D22-460C-4D80-9CF7-4326FCE399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E9498C7-D662-4CC8-92C1-49B45A531A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2969664-3EDE-4392-A50C-7E631F3D9F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15619</TotalTime>
  <Words>499</Words>
  <Application>Microsoft Office PowerPoint</Application>
  <PresentationFormat>Custom</PresentationFormat>
  <Paragraphs>117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&amp;quot</vt:lpstr>
      <vt:lpstr>Arial</vt:lpstr>
      <vt:lpstr>Calibri</vt:lpstr>
      <vt:lpstr>Calibri Light</vt:lpstr>
      <vt:lpstr>DecimaProA ☞</vt:lpstr>
      <vt:lpstr>DecimaProA-Bold ☞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Kupe, Bernard BHK</cp:lastModifiedBy>
  <cp:revision>235</cp:revision>
  <cp:lastPrinted>2020-04-10T05:57:10Z</cp:lastPrinted>
  <dcterms:created xsi:type="dcterms:W3CDTF">2019-02-07T02:33:40Z</dcterms:created>
  <dcterms:modified xsi:type="dcterms:W3CDTF">2023-04-28T00:54:02Z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0x010100D999C84002B06B439DA773BCD5D7BD89</vt:lpwstr>
  </property>
</Properties>
</file>