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733" r:id="rId4"/>
    <p:sldMasterId id="2147483748" r:id="rId5"/>
    <p:sldMasterId id="2147483737" r:id="rId6"/>
  </p:sldMasterIdLst>
  <p:notesMasterIdLst>
    <p:notesMasterId r:id="rId34"/>
  </p:notesMasterIdLst>
  <p:handoutMasterIdLst>
    <p:handoutMasterId r:id="rId35"/>
  </p:handoutMasterIdLst>
  <p:sldIdLst>
    <p:sldId id="359" r:id="rId7"/>
    <p:sldId id="401" r:id="rId8"/>
    <p:sldId id="429" r:id="rId9"/>
    <p:sldId id="402" r:id="rId10"/>
    <p:sldId id="403" r:id="rId11"/>
    <p:sldId id="404" r:id="rId12"/>
    <p:sldId id="405" r:id="rId13"/>
    <p:sldId id="406" r:id="rId14"/>
    <p:sldId id="430" r:id="rId15"/>
    <p:sldId id="428" r:id="rId16"/>
    <p:sldId id="408" r:id="rId17"/>
    <p:sldId id="431" r:id="rId18"/>
    <p:sldId id="410" r:id="rId19"/>
    <p:sldId id="411" r:id="rId20"/>
    <p:sldId id="413" r:id="rId21"/>
    <p:sldId id="414" r:id="rId22"/>
    <p:sldId id="415" r:id="rId23"/>
    <p:sldId id="416" r:id="rId24"/>
    <p:sldId id="417" r:id="rId25"/>
    <p:sldId id="418" r:id="rId26"/>
    <p:sldId id="422" r:id="rId27"/>
    <p:sldId id="420" r:id="rId28"/>
    <p:sldId id="423" r:id="rId29"/>
    <p:sldId id="421" r:id="rId30"/>
    <p:sldId id="424" r:id="rId31"/>
    <p:sldId id="425" r:id="rId32"/>
    <p:sldId id="426" r:id="rId33"/>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Times"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Times"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Times"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Times"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Times" charset="0"/>
        <a:ea typeface="ＭＳ Ｐゴシック" charset="0"/>
        <a:cs typeface="ＭＳ Ｐゴシック" charset="0"/>
      </a:defRPr>
    </a:lvl5pPr>
    <a:lvl6pPr marL="2286000" algn="l" defTabSz="457200" rtl="0" eaLnBrk="1" latinLnBrk="0" hangingPunct="1">
      <a:defRPr sz="2400" kern="1200">
        <a:solidFill>
          <a:schemeClr val="tx1"/>
        </a:solidFill>
        <a:latin typeface="Times" charset="0"/>
        <a:ea typeface="ＭＳ Ｐゴシック" charset="0"/>
        <a:cs typeface="ＭＳ Ｐゴシック" charset="0"/>
      </a:defRPr>
    </a:lvl6pPr>
    <a:lvl7pPr marL="2743200" algn="l" defTabSz="457200" rtl="0" eaLnBrk="1" latinLnBrk="0" hangingPunct="1">
      <a:defRPr sz="2400" kern="1200">
        <a:solidFill>
          <a:schemeClr val="tx1"/>
        </a:solidFill>
        <a:latin typeface="Times" charset="0"/>
        <a:ea typeface="ＭＳ Ｐゴシック" charset="0"/>
        <a:cs typeface="ＭＳ Ｐゴシック" charset="0"/>
      </a:defRPr>
    </a:lvl7pPr>
    <a:lvl8pPr marL="3200400" algn="l" defTabSz="457200" rtl="0" eaLnBrk="1" latinLnBrk="0" hangingPunct="1">
      <a:defRPr sz="2400" kern="1200">
        <a:solidFill>
          <a:schemeClr val="tx1"/>
        </a:solidFill>
        <a:latin typeface="Times" charset="0"/>
        <a:ea typeface="ＭＳ Ｐゴシック" charset="0"/>
        <a:cs typeface="ＭＳ Ｐゴシック" charset="0"/>
      </a:defRPr>
    </a:lvl8pPr>
    <a:lvl9pPr marL="3657600" algn="l" defTabSz="457200" rtl="0" eaLnBrk="1" latinLnBrk="0" hangingPunct="1">
      <a:defRPr sz="2400" kern="1200">
        <a:solidFill>
          <a:schemeClr val="tx1"/>
        </a:solidFill>
        <a:latin typeface="Times"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p15:clr>
            <a:srgbClr val="A4A3A4"/>
          </p15:clr>
        </p15:guide>
        <p15:guide id="2" pos="288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Dianne Coulthard" initials="DSF" lastIdx="1" clrIdx="0"/>
</p:cmAuthorLst>
</file>

<file path=ppt/presProps.xml><?xml version="1.0" encoding="utf-8"?>
<p:presentationPr xmlns:a="http://schemas.openxmlformats.org/drawingml/2006/main" xmlns:r="http://schemas.openxmlformats.org/officeDocument/2006/relationships" xmlns:p="http://schemas.openxmlformats.org/presentationml/2006/main">
  <p:prnPr prnWhat="notes"/>
  <p:clrMru>
    <a:srgbClr val="183263"/>
    <a:srgbClr val="579A34"/>
    <a:srgbClr val="1D306F"/>
    <a:srgbClr val="4C72B6"/>
    <a:srgbClr val="9D9D9E"/>
    <a:srgbClr val="F6BB1C"/>
    <a:srgbClr val="579B34"/>
    <a:srgbClr val="183062"/>
    <a:srgbClr val="59A134"/>
    <a:srgbClr val="585858"/>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084"/>
    <p:restoredTop sz="71388" autoAdjust="0"/>
  </p:normalViewPr>
  <p:slideViewPr>
    <p:cSldViewPr snapToGrid="0">
      <p:cViewPr varScale="1">
        <p:scale>
          <a:sx n="70" d="100"/>
          <a:sy n="70" d="100"/>
        </p:scale>
        <p:origin x="508" y="52"/>
      </p:cViewPr>
      <p:guideLst>
        <p:guide orient="horz" pos="2160"/>
        <p:guide pos="2881"/>
      </p:guideLst>
    </p:cSldViewPr>
  </p:slideViewPr>
  <p:outlineViewPr>
    <p:cViewPr>
      <p:scale>
        <a:sx n="33" d="100"/>
        <a:sy n="33" d="100"/>
      </p:scale>
      <p:origin x="0" y="0"/>
    </p:cViewPr>
  </p:outlineViewPr>
  <p:notesTextViewPr>
    <p:cViewPr>
      <p:scale>
        <a:sx n="150" d="100"/>
        <a:sy n="150" d="100"/>
      </p:scale>
      <p:origin x="0" y="0"/>
    </p:cViewPr>
  </p:notesTextViewPr>
  <p:sorterViewPr>
    <p:cViewPr>
      <p:scale>
        <a:sx n="100" d="100"/>
        <a:sy n="100" d="100"/>
      </p:scale>
      <p:origin x="0" y="1144"/>
    </p:cViewPr>
  </p:sorterViewPr>
  <p:notesViewPr>
    <p:cSldViewPr snapToGrid="0">
      <p:cViewPr varScale="1">
        <p:scale>
          <a:sx n="97" d="100"/>
          <a:sy n="97" d="100"/>
        </p:scale>
        <p:origin x="-4050" y="-96"/>
      </p:cViewPr>
      <p:guideLst>
        <p:guide orient="horz" pos="2880"/>
        <p:guide pos="2160"/>
      </p:guideLst>
    </p:cSldViewPr>
  </p:notesViewPr>
  <p:gridSpacing cx="1828800" cy="18288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theme" Target="theme/theme1.xml"/><Relationship Id="rId21" Type="http://schemas.openxmlformats.org/officeDocument/2006/relationships/slide" Target="slides/slide15.xml"/><Relationship Id="rId34" Type="http://schemas.openxmlformats.org/officeDocument/2006/relationships/notesMaster" Target="notesMasters/notesMaster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commentAuthors" Target="commentAuthor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handoutMaster" Target="handoutMasters/handoutMaster1.xml"/><Relationship Id="rId8" Type="http://schemas.openxmlformats.org/officeDocument/2006/relationships/slide" Target="slides/slide2.xml"/><Relationship Id="rId3" Type="http://schemas.openxmlformats.org/officeDocument/2006/relationships/customXml" Target="../customXml/item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65" name="Rectangle 5"/>
          <p:cNvSpPr>
            <a:spLocks noGrp="1" noChangeArrowheads="1"/>
          </p:cNvSpPr>
          <p:nvPr>
            <p:ph type="sldNum" sz="quarter" idx="3"/>
          </p:nvPr>
        </p:nvSpPr>
        <p:spPr bwMode="auto">
          <a:xfrm>
            <a:off x="0" y="8610600"/>
            <a:ext cx="6858000" cy="3810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0" hangingPunct="0">
              <a:defRPr sz="1000">
                <a:latin typeface="Arial" charset="0"/>
                <a:ea typeface="Gill Sans" charset="0"/>
                <a:cs typeface="Gill Sans" charset="0"/>
              </a:defRPr>
            </a:lvl1pPr>
          </a:lstStyle>
          <a:p>
            <a:pPr>
              <a:defRPr/>
            </a:pPr>
            <a:r>
              <a:rPr lang="en-US" dirty="0"/>
              <a:t>http://www.pertrain.com.au</a:t>
            </a:r>
          </a:p>
        </p:txBody>
      </p:sp>
      <p:sp>
        <p:nvSpPr>
          <p:cNvPr id="4" name="Rectangle 5"/>
          <p:cNvSpPr txBox="1">
            <a:spLocks noChangeArrowheads="1"/>
          </p:cNvSpPr>
          <p:nvPr/>
        </p:nvSpPr>
        <p:spPr bwMode="auto">
          <a:xfrm>
            <a:off x="533400" y="152400"/>
            <a:ext cx="5791200" cy="381000"/>
          </a:xfrm>
          <a:prstGeom prst="rect">
            <a:avLst/>
          </a:prstGeom>
          <a:noFill/>
          <a:ln w="9525">
            <a:noFill/>
            <a:miter lim="800000"/>
            <a:headEnd/>
            <a:tailEnd/>
          </a:ln>
          <a:effectLst/>
        </p:spPr>
        <p:txBody>
          <a:bodyPr anchor="b"/>
          <a:lstStyle>
            <a:lvl1pPr eaLnBrk="0" hangingPunct="0">
              <a:tabLst>
                <a:tab pos="5557838" algn="r"/>
              </a:tabLst>
              <a:defRPr sz="2400">
                <a:solidFill>
                  <a:schemeClr val="tx1"/>
                </a:solidFill>
                <a:latin typeface="Times" charset="0"/>
                <a:ea typeface="ＭＳ Ｐゴシック" charset="0"/>
                <a:cs typeface="ＭＳ Ｐゴシック" charset="0"/>
              </a:defRPr>
            </a:lvl1pPr>
            <a:lvl2pPr marL="37931725" indent="-37474525" eaLnBrk="0" hangingPunct="0">
              <a:tabLst>
                <a:tab pos="5557838" algn="r"/>
              </a:tabLst>
              <a:defRPr sz="2400">
                <a:solidFill>
                  <a:schemeClr val="tx1"/>
                </a:solidFill>
                <a:latin typeface="Times" charset="0"/>
                <a:ea typeface="ＭＳ Ｐゴシック" charset="0"/>
              </a:defRPr>
            </a:lvl2pPr>
            <a:lvl3pPr eaLnBrk="0" hangingPunct="0">
              <a:tabLst>
                <a:tab pos="5557838" algn="r"/>
              </a:tabLst>
              <a:defRPr sz="2400">
                <a:solidFill>
                  <a:schemeClr val="tx1"/>
                </a:solidFill>
                <a:latin typeface="Times" charset="0"/>
                <a:ea typeface="ＭＳ Ｐゴシック" charset="0"/>
              </a:defRPr>
            </a:lvl3pPr>
            <a:lvl4pPr eaLnBrk="0" hangingPunct="0">
              <a:tabLst>
                <a:tab pos="5557838" algn="r"/>
              </a:tabLst>
              <a:defRPr sz="2400">
                <a:solidFill>
                  <a:schemeClr val="tx1"/>
                </a:solidFill>
                <a:latin typeface="Times" charset="0"/>
                <a:ea typeface="ＭＳ Ｐゴシック" charset="0"/>
              </a:defRPr>
            </a:lvl4pPr>
            <a:lvl5pPr eaLnBrk="0" hangingPunct="0">
              <a:tabLst>
                <a:tab pos="5557838" algn="r"/>
              </a:tabLst>
              <a:defRPr sz="2400">
                <a:solidFill>
                  <a:schemeClr val="tx1"/>
                </a:solidFill>
                <a:latin typeface="Times" charset="0"/>
                <a:ea typeface="ＭＳ Ｐゴシック" charset="0"/>
              </a:defRPr>
            </a:lvl5pPr>
            <a:lvl6pPr marL="457200" eaLnBrk="0" fontAlgn="base" hangingPunct="0">
              <a:spcBef>
                <a:spcPct val="0"/>
              </a:spcBef>
              <a:spcAft>
                <a:spcPct val="0"/>
              </a:spcAft>
              <a:tabLst>
                <a:tab pos="5557838" algn="r"/>
              </a:tabLst>
              <a:defRPr sz="2400">
                <a:solidFill>
                  <a:schemeClr val="tx1"/>
                </a:solidFill>
                <a:latin typeface="Times" charset="0"/>
                <a:ea typeface="ＭＳ Ｐゴシック" charset="0"/>
              </a:defRPr>
            </a:lvl6pPr>
            <a:lvl7pPr marL="914400" eaLnBrk="0" fontAlgn="base" hangingPunct="0">
              <a:spcBef>
                <a:spcPct val="0"/>
              </a:spcBef>
              <a:spcAft>
                <a:spcPct val="0"/>
              </a:spcAft>
              <a:tabLst>
                <a:tab pos="5557838" algn="r"/>
              </a:tabLst>
              <a:defRPr sz="2400">
                <a:solidFill>
                  <a:schemeClr val="tx1"/>
                </a:solidFill>
                <a:latin typeface="Times" charset="0"/>
                <a:ea typeface="ＭＳ Ｐゴシック" charset="0"/>
              </a:defRPr>
            </a:lvl7pPr>
            <a:lvl8pPr marL="1371600" eaLnBrk="0" fontAlgn="base" hangingPunct="0">
              <a:spcBef>
                <a:spcPct val="0"/>
              </a:spcBef>
              <a:spcAft>
                <a:spcPct val="0"/>
              </a:spcAft>
              <a:tabLst>
                <a:tab pos="5557838" algn="r"/>
              </a:tabLst>
              <a:defRPr sz="2400">
                <a:solidFill>
                  <a:schemeClr val="tx1"/>
                </a:solidFill>
                <a:latin typeface="Times" charset="0"/>
                <a:ea typeface="ＭＳ Ｐゴシック" charset="0"/>
              </a:defRPr>
            </a:lvl8pPr>
            <a:lvl9pPr marL="1828800" eaLnBrk="0" fontAlgn="base" hangingPunct="0">
              <a:spcBef>
                <a:spcPct val="0"/>
              </a:spcBef>
              <a:spcAft>
                <a:spcPct val="0"/>
              </a:spcAft>
              <a:tabLst>
                <a:tab pos="5557838" algn="r"/>
              </a:tabLst>
              <a:defRPr sz="2400">
                <a:solidFill>
                  <a:schemeClr val="tx1"/>
                </a:solidFill>
                <a:latin typeface="Times" charset="0"/>
                <a:ea typeface="ＭＳ Ｐゴシック" charset="0"/>
              </a:defRPr>
            </a:lvl9pPr>
          </a:lstStyle>
          <a:p>
            <a:pPr>
              <a:defRPr/>
            </a:pPr>
            <a:r>
              <a:rPr lang="en-US" sz="1000" b="1" dirty="0" smtClean="0">
                <a:latin typeface="Arial" charset="0"/>
                <a:cs typeface="Gill Sans" charset="0"/>
              </a:rPr>
              <a:t>Health and Hygiene</a:t>
            </a:r>
            <a:endParaRPr lang="en-US" sz="1000" dirty="0" smtClean="0">
              <a:latin typeface="Arial" charset="0"/>
              <a:cs typeface="Gill Sans" charset="0"/>
            </a:endParaRPr>
          </a:p>
        </p:txBody>
      </p:sp>
    </p:spTree>
    <p:extLst>
      <p:ext uri="{BB962C8B-B14F-4D97-AF65-F5344CB8AC3E}">
        <p14:creationId xmlns:p14="http://schemas.microsoft.com/office/powerpoint/2010/main" val="262183870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40" name="Rectangle 4"/>
          <p:cNvSpPr>
            <a:spLocks noGrp="1" noRot="1" noChangeAspect="1" noChangeArrowheads="1" noTextEdit="1"/>
          </p:cNvSpPr>
          <p:nvPr>
            <p:ph type="sldImg" idx="2"/>
          </p:nvPr>
        </p:nvSpPr>
        <p:spPr bwMode="auto">
          <a:xfrm>
            <a:off x="2516188" y="304800"/>
            <a:ext cx="3808412" cy="2743200"/>
          </a:xfrm>
          <a:prstGeom prst="rect">
            <a:avLst/>
          </a:prstGeom>
          <a:no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lvl="0"/>
            <a:endParaRPr lang="en-US" noProof="0" dirty="0"/>
          </a:p>
        </p:txBody>
      </p:sp>
      <p:sp>
        <p:nvSpPr>
          <p:cNvPr id="17413" name="Rectangle 5"/>
          <p:cNvSpPr>
            <a:spLocks noGrp="1" noChangeArrowheads="1"/>
          </p:cNvSpPr>
          <p:nvPr>
            <p:ph type="body" sz="quarter" idx="3"/>
          </p:nvPr>
        </p:nvSpPr>
        <p:spPr bwMode="auto">
          <a:xfrm>
            <a:off x="609600" y="3200400"/>
            <a:ext cx="5715000" cy="5562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0"/>
            <a:r>
              <a:rPr lang="en-US" noProof="0"/>
              <a:t>Asdfa</a:t>
            </a:r>
          </a:p>
          <a:p>
            <a:pPr lvl="0"/>
            <a:r>
              <a:rPr lang="en-US" noProof="0"/>
              <a:t>sdfsdf</a:t>
            </a:r>
          </a:p>
        </p:txBody>
      </p:sp>
      <p:sp>
        <p:nvSpPr>
          <p:cNvPr id="14344" name="Slide Number Placeholder 4"/>
          <p:cNvSpPr txBox="1">
            <a:spLocks noGrp="1"/>
          </p:cNvSpPr>
          <p:nvPr/>
        </p:nvSpPr>
        <p:spPr bwMode="auto">
          <a:xfrm>
            <a:off x="0" y="8610600"/>
            <a:ext cx="6858000" cy="457200"/>
          </a:xfrm>
          <a:prstGeom prst="rect">
            <a:avLst/>
          </a:prstGeom>
          <a:noFill/>
          <a:ln w="9525">
            <a:noFill/>
            <a:miter lim="800000"/>
            <a:headEnd/>
            <a:tailEnd/>
          </a:ln>
        </p:spPr>
        <p:txBody>
          <a:bodyPr anchor="b"/>
          <a:lstStyle>
            <a:lvl1pPr eaLnBrk="0" hangingPunct="0">
              <a:defRPr sz="2400">
                <a:solidFill>
                  <a:schemeClr val="tx1"/>
                </a:solidFill>
                <a:latin typeface="Times" charset="0"/>
                <a:ea typeface="ＭＳ Ｐゴシック" charset="0"/>
                <a:cs typeface="ＭＳ Ｐゴシック" charset="0"/>
              </a:defRPr>
            </a:lvl1pPr>
            <a:lvl2pPr marL="37931725" indent="-37474525" eaLnBrk="0" hangingPunct="0">
              <a:defRPr sz="2400">
                <a:solidFill>
                  <a:schemeClr val="tx1"/>
                </a:solidFill>
                <a:latin typeface="Times" charset="0"/>
                <a:ea typeface="ＭＳ Ｐゴシック" charset="0"/>
              </a:defRPr>
            </a:lvl2pPr>
            <a:lvl3pPr eaLnBrk="0" hangingPunct="0">
              <a:defRPr sz="2400">
                <a:solidFill>
                  <a:schemeClr val="tx1"/>
                </a:solidFill>
                <a:latin typeface="Times" charset="0"/>
                <a:ea typeface="ＭＳ Ｐゴシック" charset="0"/>
              </a:defRPr>
            </a:lvl3pPr>
            <a:lvl4pPr eaLnBrk="0" hangingPunct="0">
              <a:defRPr sz="2400">
                <a:solidFill>
                  <a:schemeClr val="tx1"/>
                </a:solidFill>
                <a:latin typeface="Times" charset="0"/>
                <a:ea typeface="ＭＳ Ｐゴシック" charset="0"/>
              </a:defRPr>
            </a:lvl4pPr>
            <a:lvl5pPr eaLnBrk="0" hangingPunct="0">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lgn="ctr">
              <a:defRPr/>
            </a:pPr>
            <a:r>
              <a:rPr lang="en-US" sz="900" smtClean="0">
                <a:latin typeface="Arial" charset="0"/>
                <a:cs typeface="Gill Sans" charset="0"/>
              </a:rPr>
              <a:t>Section One: Page </a:t>
            </a:r>
            <a:fld id="{6763A902-D38E-C648-AE31-D24DFB8A8530}" type="slidenum">
              <a:rPr lang="en-US" sz="900" smtClean="0">
                <a:latin typeface="Arial" charset="0"/>
                <a:cs typeface="Gill Sans" charset="0"/>
              </a:rPr>
              <a:pPr algn="ctr">
                <a:defRPr/>
              </a:pPr>
              <a:t>‹#›</a:t>
            </a:fld>
            <a:endParaRPr lang="en-US" sz="900" smtClean="0">
              <a:latin typeface="Arial" charset="0"/>
              <a:cs typeface="Gill Sans" charset="0"/>
            </a:endParaRPr>
          </a:p>
        </p:txBody>
      </p:sp>
      <p:sp>
        <p:nvSpPr>
          <p:cNvPr id="3077" name="TextBox 6"/>
          <p:cNvSpPr txBox="1">
            <a:spLocks noChangeArrowheads="1"/>
          </p:cNvSpPr>
          <p:nvPr/>
        </p:nvSpPr>
        <p:spPr bwMode="auto">
          <a:xfrm>
            <a:off x="609600" y="2847975"/>
            <a:ext cx="3124200"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charset="0"/>
                <a:ea typeface="ＭＳ Ｐゴシック" charset="0"/>
                <a:cs typeface="ＭＳ Ｐゴシック" charset="0"/>
              </a:defRPr>
            </a:lvl1pPr>
            <a:lvl2pPr marL="742950" indent="-285750" eaLnBrk="0" hangingPunct="0">
              <a:defRPr sz="2400">
                <a:solidFill>
                  <a:schemeClr val="tx1"/>
                </a:solidFill>
                <a:latin typeface="Times" charset="0"/>
                <a:ea typeface="ＭＳ Ｐゴシック" charset="0"/>
              </a:defRPr>
            </a:lvl2pPr>
            <a:lvl3pPr marL="1143000" indent="-228600" eaLnBrk="0" hangingPunct="0">
              <a:defRPr sz="2400">
                <a:solidFill>
                  <a:schemeClr val="tx1"/>
                </a:solidFill>
                <a:latin typeface="Times" charset="0"/>
                <a:ea typeface="ＭＳ Ｐゴシック" charset="0"/>
              </a:defRPr>
            </a:lvl3pPr>
            <a:lvl4pPr marL="1600200" indent="-228600" eaLnBrk="0" hangingPunct="0">
              <a:defRPr sz="2400">
                <a:solidFill>
                  <a:schemeClr val="tx1"/>
                </a:solidFill>
                <a:latin typeface="Times" charset="0"/>
                <a:ea typeface="ＭＳ Ｐゴシック" charset="0"/>
              </a:defRPr>
            </a:lvl4pPr>
            <a:lvl5pPr marL="2057400" indent="-228600" eaLnBrk="0" hangingPunct="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eaLnBrk="1" hangingPunct="1">
              <a:defRPr/>
            </a:pPr>
            <a:r>
              <a:rPr lang="en-US" sz="1200" b="1" i="1" dirty="0" smtClean="0">
                <a:solidFill>
                  <a:srgbClr val="262626"/>
                </a:solidFill>
                <a:latin typeface="Arial" charset="0"/>
                <a:cs typeface="Arial Bold" charset="0"/>
              </a:rPr>
              <a:t>Trainer Key Points</a:t>
            </a:r>
          </a:p>
        </p:txBody>
      </p:sp>
    </p:spTree>
    <p:extLst>
      <p:ext uri="{BB962C8B-B14F-4D97-AF65-F5344CB8AC3E}">
        <p14:creationId xmlns:p14="http://schemas.microsoft.com/office/powerpoint/2010/main" val="1744576700"/>
      </p:ext>
    </p:extLst>
  </p:cSld>
  <p:clrMap bg1="lt1" tx1="dk1" bg2="lt2" tx2="dk2" accent1="accent1" accent2="accent2" accent3="accent3" accent4="accent4" accent5="accent5" accent6="accent6" hlink="hlink" folHlink="folHlink"/>
  <p:hf hdr="0" ftr="0" dt="0"/>
  <p:notesStyle>
    <a:lvl1pPr marL="196850" indent="-196850" algn="l" rtl="0" eaLnBrk="0" fontAlgn="base" hangingPunct="0">
      <a:spcBef>
        <a:spcPts val="1000"/>
      </a:spcBef>
      <a:spcAft>
        <a:spcPct val="0"/>
      </a:spcAft>
      <a:buFont typeface="Times" charset="0"/>
      <a:buChar char="•"/>
      <a:tabLst>
        <a:tab pos="2667000" algn="l"/>
        <a:tab pos="2955925" algn="l"/>
      </a:tabLst>
      <a:defRPr sz="1000" kern="1200">
        <a:solidFill>
          <a:schemeClr val="tx1"/>
        </a:solidFill>
        <a:latin typeface="Arial"/>
        <a:ea typeface="ＭＳ Ｐゴシック" pitchFamily="82" charset="-128"/>
        <a:cs typeface="Arial"/>
      </a:defRPr>
    </a:lvl1pPr>
    <a:lvl2pPr marL="576263" indent="-188913" algn="l" rtl="0" eaLnBrk="0" fontAlgn="base" hangingPunct="0">
      <a:spcBef>
        <a:spcPts val="300"/>
      </a:spcBef>
      <a:spcAft>
        <a:spcPct val="0"/>
      </a:spcAft>
      <a:buChar char="-"/>
      <a:tabLst>
        <a:tab pos="2667000" algn="l"/>
        <a:tab pos="2955925" algn="l"/>
      </a:tabLst>
      <a:defRPr sz="1000" kern="1200">
        <a:solidFill>
          <a:schemeClr val="tx1"/>
        </a:solidFill>
        <a:latin typeface="Arial"/>
        <a:ea typeface="ＭＳ Ｐゴシック" pitchFamily="64" charset="-128"/>
        <a:cs typeface="Arial"/>
      </a:defRPr>
    </a:lvl2pPr>
    <a:lvl3pPr marL="955675" indent="-188913" algn="l" rtl="0" eaLnBrk="0" fontAlgn="base" hangingPunct="0">
      <a:spcBef>
        <a:spcPts val="300"/>
      </a:spcBef>
      <a:spcAft>
        <a:spcPct val="0"/>
      </a:spcAft>
      <a:buChar char="•"/>
      <a:tabLst>
        <a:tab pos="2667000" algn="l"/>
        <a:tab pos="2955925" algn="l"/>
      </a:tabLst>
      <a:defRPr sz="1000" kern="1200">
        <a:solidFill>
          <a:schemeClr val="tx1"/>
        </a:solidFill>
        <a:latin typeface="Arial"/>
        <a:ea typeface="ＭＳ Ｐゴシック" pitchFamily="64" charset="-128"/>
        <a:cs typeface="Arial"/>
      </a:defRPr>
    </a:lvl3pPr>
    <a:lvl4pPr marL="1600200" indent="-228600" algn="l" rtl="0" eaLnBrk="0" fontAlgn="base" hangingPunct="0">
      <a:spcBef>
        <a:spcPct val="30000"/>
      </a:spcBef>
      <a:spcAft>
        <a:spcPct val="0"/>
      </a:spcAft>
      <a:tabLst>
        <a:tab pos="2667000" algn="l"/>
        <a:tab pos="2955925" algn="l"/>
      </a:tabLst>
      <a:defRPr sz="1200" kern="1200">
        <a:solidFill>
          <a:schemeClr val="tx1"/>
        </a:solidFill>
        <a:latin typeface="Arial" pitchFamily="64" charset="0"/>
        <a:ea typeface="ＭＳ Ｐゴシック" pitchFamily="64" charset="-128"/>
        <a:cs typeface="+mn-cs"/>
      </a:defRPr>
    </a:lvl4pPr>
    <a:lvl5pPr marL="2057400" indent="-228600" algn="l" rtl="0" eaLnBrk="0" fontAlgn="base" hangingPunct="0">
      <a:spcBef>
        <a:spcPct val="30000"/>
      </a:spcBef>
      <a:spcAft>
        <a:spcPct val="0"/>
      </a:spcAft>
      <a:tabLst>
        <a:tab pos="2667000" algn="l"/>
        <a:tab pos="2955925" algn="l"/>
      </a:tabLst>
      <a:defRPr sz="1200" kern="1200">
        <a:solidFill>
          <a:schemeClr val="tx1"/>
        </a:solidFill>
        <a:latin typeface="Arial" pitchFamily="64" charset="0"/>
        <a:ea typeface="ＭＳ Ｐゴシック" pitchFamily="64"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09" name="Slide Image Placeholder 1"/>
          <p:cNvSpPr>
            <a:spLocks noGrp="1" noRot="1" noChangeAspect="1"/>
          </p:cNvSpPr>
          <p:nvPr>
            <p:ph type="sldImg"/>
          </p:nvPr>
        </p:nvSpPr>
        <p:spPr>
          <a:xfrm>
            <a:off x="2590800" y="304800"/>
            <a:ext cx="3659188" cy="2743200"/>
          </a:xfrm>
          <a:noFill/>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Lst>
        </p:spPr>
      </p:sp>
      <p:sp>
        <p:nvSpPr>
          <p:cNvPr id="145410"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171450" indent="-171450" eaLnBrk="1" hangingPunct="1">
              <a:spcBef>
                <a:spcPct val="0"/>
              </a:spcBef>
              <a:buFont typeface="Arial"/>
              <a:buChar char="•"/>
            </a:pPr>
            <a:r>
              <a:rPr lang="en-US" dirty="0" smtClean="0">
                <a:latin typeface="Arial" charset="0"/>
                <a:ea typeface="ＭＳ Ｐゴシック" charset="0"/>
              </a:rPr>
              <a:t>Welcome. </a:t>
            </a:r>
          </a:p>
          <a:p>
            <a:pPr marL="171450" indent="-171450" eaLnBrk="1" hangingPunct="1">
              <a:spcBef>
                <a:spcPct val="0"/>
              </a:spcBef>
              <a:buFont typeface="Arial"/>
              <a:buChar char="•"/>
            </a:pPr>
            <a:r>
              <a:rPr lang="en-US" dirty="0" smtClean="0">
                <a:latin typeface="Arial" charset="0"/>
                <a:ea typeface="ＭＳ Ｐゴシック" charset="0"/>
              </a:rPr>
              <a:t>Introduce yourself. </a:t>
            </a:r>
          </a:p>
          <a:p>
            <a:pPr marL="171450" indent="-171450" eaLnBrk="1" hangingPunct="1">
              <a:spcBef>
                <a:spcPct val="0"/>
              </a:spcBef>
              <a:buFont typeface="Arial"/>
              <a:buChar char="•"/>
            </a:pPr>
            <a:r>
              <a:rPr lang="en-US" dirty="0" smtClean="0">
                <a:latin typeface="Arial" charset="0"/>
                <a:ea typeface="ＭＳ Ｐゴシック" charset="0"/>
              </a:rPr>
              <a:t>Outline your experience.</a:t>
            </a:r>
          </a:p>
          <a:p>
            <a:pPr marL="171450" indent="-171450" eaLnBrk="1" hangingPunct="1">
              <a:spcBef>
                <a:spcPct val="0"/>
              </a:spcBef>
              <a:buFont typeface="Arial"/>
              <a:buChar char="•"/>
            </a:pPr>
            <a:r>
              <a:rPr lang="en-US" dirty="0" smtClean="0">
                <a:latin typeface="Arial" charset="0"/>
                <a:ea typeface="ＭＳ Ｐゴシック" charset="0"/>
              </a:rPr>
              <a:t>Explain where the facilities are (toilet, tea room)</a:t>
            </a:r>
          </a:p>
          <a:p>
            <a:pPr marL="171450" indent="-171450" eaLnBrk="1" hangingPunct="1">
              <a:spcBef>
                <a:spcPct val="0"/>
              </a:spcBef>
              <a:buFont typeface="Arial"/>
              <a:buChar char="•"/>
            </a:pPr>
            <a:r>
              <a:rPr lang="en-US" dirty="0" smtClean="0">
                <a:latin typeface="Arial" charset="0"/>
                <a:ea typeface="ＭＳ Ｐゴシック" charset="0"/>
              </a:rPr>
              <a:t>Detail</a:t>
            </a:r>
            <a:r>
              <a:rPr lang="en-US" baseline="0" dirty="0" smtClean="0">
                <a:latin typeface="Arial" charset="0"/>
                <a:ea typeface="ＭＳ Ｐゴシック" charset="0"/>
              </a:rPr>
              <a:t> </a:t>
            </a:r>
            <a:r>
              <a:rPr lang="en-US" dirty="0" smtClean="0">
                <a:latin typeface="Arial" charset="0"/>
                <a:ea typeface="ＭＳ Ｐゴシック" charset="0"/>
              </a:rPr>
              <a:t>any OHS issues</a:t>
            </a:r>
            <a:r>
              <a:rPr lang="en-US" baseline="0" dirty="0" smtClean="0">
                <a:latin typeface="Arial" charset="0"/>
                <a:ea typeface="ＭＳ Ｐゴシック" charset="0"/>
              </a:rPr>
              <a:t> (exits, evacuation signals and muster point)</a:t>
            </a:r>
            <a:r>
              <a:rPr lang="en-US" dirty="0" smtClean="0">
                <a:latin typeface="Arial" charset="0"/>
                <a:ea typeface="ＭＳ Ｐゴシック" charset="0"/>
              </a:rPr>
              <a:t>.</a:t>
            </a:r>
          </a:p>
          <a:p>
            <a:pPr marL="171450" indent="-171450" eaLnBrk="1" hangingPunct="1">
              <a:spcBef>
                <a:spcPct val="0"/>
              </a:spcBef>
              <a:buFont typeface="Arial"/>
              <a:buChar char="•"/>
            </a:pPr>
            <a:r>
              <a:rPr lang="en-US" dirty="0" smtClean="0">
                <a:latin typeface="Arial" charset="0"/>
                <a:ea typeface="ＭＳ Ｐゴシック" charset="0"/>
              </a:rPr>
              <a:t>No mobile</a:t>
            </a:r>
            <a:r>
              <a:rPr lang="en-US" baseline="0" dirty="0" smtClean="0">
                <a:latin typeface="Arial" charset="0"/>
                <a:ea typeface="ＭＳ Ｐゴシック" charset="0"/>
              </a:rPr>
              <a:t> phones or radios.</a:t>
            </a:r>
          </a:p>
          <a:p>
            <a:pPr marL="171450" indent="-171450" eaLnBrk="1" hangingPunct="1">
              <a:spcBef>
                <a:spcPct val="0"/>
              </a:spcBef>
              <a:buFont typeface="Arial"/>
              <a:buChar char="•"/>
            </a:pPr>
            <a:r>
              <a:rPr lang="en-US" dirty="0" smtClean="0">
                <a:latin typeface="Arial" charset="0"/>
                <a:ea typeface="ＭＳ Ｐゴシック" charset="0"/>
              </a:rPr>
              <a:t>Any questions?</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90800" y="304800"/>
            <a:ext cx="3659188" cy="2743200"/>
          </a:xfrm>
        </p:spPr>
      </p:sp>
      <p:sp>
        <p:nvSpPr>
          <p:cNvPr id="3" name="Notes Placeholder 2"/>
          <p:cNvSpPr>
            <a:spLocks noGrp="1"/>
          </p:cNvSpPr>
          <p:nvPr>
            <p:ph type="body" idx="1"/>
          </p:nvPr>
        </p:nvSpPr>
        <p:spPr/>
        <p:txBody>
          <a:bodyPr/>
          <a:lstStyle/>
          <a:p>
            <a:r>
              <a:rPr lang="en-US" dirty="0" smtClean="0"/>
              <a:t>Explain that many diseases are spread</a:t>
            </a:r>
            <a:r>
              <a:rPr lang="en-US" baseline="0" dirty="0" smtClean="0"/>
              <a:t> via urine and </a:t>
            </a:r>
            <a:r>
              <a:rPr lang="en-US" baseline="0" dirty="0" err="1" smtClean="0"/>
              <a:t>faeces</a:t>
            </a:r>
            <a:r>
              <a:rPr lang="en-US" baseline="0" dirty="0" smtClean="0"/>
              <a:t> and that a toilet is a hygienic method of disposing of human waste products, </a:t>
            </a:r>
            <a:r>
              <a:rPr lang="en-US" baseline="0" dirty="0" err="1" smtClean="0"/>
              <a:t>minimising</a:t>
            </a:r>
            <a:r>
              <a:rPr lang="en-US" baseline="0" dirty="0" smtClean="0"/>
              <a:t> the risk of spreading disease.</a:t>
            </a:r>
          </a:p>
          <a:p>
            <a:r>
              <a:rPr lang="en-US" baseline="0" dirty="0" smtClean="0"/>
              <a:t>Discuss correct way to use a toilet and urinal (if applicable).</a:t>
            </a:r>
          </a:p>
          <a:p>
            <a:r>
              <a:rPr lang="en-US" baseline="0" dirty="0" err="1" smtClean="0"/>
              <a:t>Emphasise</a:t>
            </a:r>
            <a:r>
              <a:rPr lang="en-US" baseline="0" dirty="0" smtClean="0"/>
              <a:t> that public and workplace washrooms are areas of high risk in relation to germs as many people touch the same surfaces.</a:t>
            </a:r>
          </a:p>
        </p:txBody>
      </p:sp>
    </p:spTree>
    <p:extLst>
      <p:ext uri="{BB962C8B-B14F-4D97-AF65-F5344CB8AC3E}">
        <p14:creationId xmlns:p14="http://schemas.microsoft.com/office/powerpoint/2010/main" val="8558114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90800" y="304800"/>
            <a:ext cx="3659188" cy="2743200"/>
          </a:xfrm>
        </p:spPr>
      </p:sp>
      <p:sp>
        <p:nvSpPr>
          <p:cNvPr id="3" name="Notes Placeholder 2"/>
          <p:cNvSpPr>
            <a:spLocks noGrp="1"/>
          </p:cNvSpPr>
          <p:nvPr>
            <p:ph type="body" idx="1"/>
          </p:nvPr>
        </p:nvSpPr>
        <p:spPr/>
        <p:txBody>
          <a:bodyPr/>
          <a:lstStyle/>
          <a:p>
            <a:r>
              <a:rPr lang="en-US" dirty="0" smtClean="0"/>
              <a:t>Explain that </a:t>
            </a:r>
            <a:r>
              <a:rPr lang="en-US" sz="1000" dirty="0" smtClean="0">
                <a:ea typeface="ＭＳ Ｐゴシック" charset="-128"/>
              </a:rPr>
              <a:t>kitchen areas harbor more germs than any other room, including washrooms and toilets.</a:t>
            </a:r>
          </a:p>
          <a:p>
            <a:r>
              <a:rPr lang="en-US" baseline="0" dirty="0" smtClean="0"/>
              <a:t>Discuss how to </a:t>
            </a:r>
            <a:r>
              <a:rPr lang="en-US" baseline="0" dirty="0" err="1" smtClean="0"/>
              <a:t>minimise</a:t>
            </a:r>
            <a:r>
              <a:rPr lang="en-US" baseline="0" dirty="0" smtClean="0"/>
              <a:t> germs in kitchens and dining rooms.</a:t>
            </a:r>
          </a:p>
        </p:txBody>
      </p:sp>
    </p:spTree>
    <p:extLst>
      <p:ext uri="{BB962C8B-B14F-4D97-AF65-F5344CB8AC3E}">
        <p14:creationId xmlns:p14="http://schemas.microsoft.com/office/powerpoint/2010/main" val="8558114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90800" y="304800"/>
            <a:ext cx="3659188" cy="2743200"/>
          </a:xfrm>
        </p:spPr>
      </p:sp>
      <p:sp>
        <p:nvSpPr>
          <p:cNvPr id="3" name="Notes Placeholder 2"/>
          <p:cNvSpPr>
            <a:spLocks noGrp="1"/>
          </p:cNvSpPr>
          <p:nvPr>
            <p:ph type="body" idx="1"/>
          </p:nvPr>
        </p:nvSpPr>
        <p:spPr/>
        <p:txBody>
          <a:bodyPr/>
          <a:lstStyle/>
          <a:p>
            <a:r>
              <a:rPr lang="en-US" dirty="0" smtClean="0"/>
              <a:t>Discuss the additional health and hygiene requirements for food handlers. </a:t>
            </a:r>
          </a:p>
          <a:p>
            <a:r>
              <a:rPr lang="en-US" dirty="0" smtClean="0"/>
              <a:t>Food handlers will undertake additional training</a:t>
            </a:r>
            <a:r>
              <a:rPr lang="en-US" baseline="0" dirty="0" smtClean="0"/>
              <a:t> as part of their role.</a:t>
            </a:r>
            <a:endParaRPr lang="en-US" dirty="0"/>
          </a:p>
        </p:txBody>
      </p:sp>
    </p:spTree>
    <p:extLst>
      <p:ext uri="{BB962C8B-B14F-4D97-AF65-F5344CB8AC3E}">
        <p14:creationId xmlns:p14="http://schemas.microsoft.com/office/powerpoint/2010/main" val="17972249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90800" y="304800"/>
            <a:ext cx="3659188" cy="2743200"/>
          </a:xfrm>
        </p:spPr>
      </p:sp>
      <p:sp>
        <p:nvSpPr>
          <p:cNvPr id="3" name="Notes Placeholder 2"/>
          <p:cNvSpPr>
            <a:spLocks noGrp="1"/>
          </p:cNvSpPr>
          <p:nvPr>
            <p:ph type="body" idx="1"/>
          </p:nvPr>
        </p:nvSpPr>
        <p:spPr/>
        <p:txBody>
          <a:bodyPr/>
          <a:lstStyle/>
          <a:p>
            <a:r>
              <a:rPr lang="en-US" dirty="0" smtClean="0"/>
              <a:t>Explain that</a:t>
            </a:r>
            <a:r>
              <a:rPr lang="en-US" baseline="0" dirty="0" smtClean="0"/>
              <a:t> serious diseases can be caused by the transfer of germs, viruses and bacteria, e.g. Malaria, HIV / AIDS and Hepatitis.</a:t>
            </a:r>
          </a:p>
          <a:p>
            <a:r>
              <a:rPr lang="en-US" baseline="0" dirty="0" smtClean="0"/>
              <a:t>Give a brief explanation of how malaria is transferred.</a:t>
            </a:r>
          </a:p>
          <a:p>
            <a:r>
              <a:rPr lang="en-US" baseline="0" dirty="0" smtClean="0"/>
              <a:t>Explain that the best way to prevent the spread of malaria is to control the number of mosquitoes in the area. The most effective way to do this is to eliminate the stagnant water sources that mosquitoes breed in, such as choked water drains, </a:t>
            </a:r>
            <a:r>
              <a:rPr lang="en-US" baseline="0" dirty="0" err="1" smtClean="0"/>
              <a:t>tyres</a:t>
            </a:r>
            <a:r>
              <a:rPr lang="en-US" baseline="0" dirty="0" smtClean="0"/>
              <a:t> or other containers that catch water, empty pot plants of standing water and disperse puddles as quickly as possible.</a:t>
            </a:r>
          </a:p>
          <a:p>
            <a:r>
              <a:rPr lang="en-US" baseline="0" dirty="0" smtClean="0"/>
              <a:t>Other malaria prevention includes wearing long sleeves and trousers (impregnated with insect repellent if possible), wearing an insect repellent with at least 20% DEET in it, working in a screened area (if possible) and not being outside between dusk and dawn when most mosquitoes are out.</a:t>
            </a:r>
          </a:p>
          <a:p>
            <a:r>
              <a:rPr lang="en-US" baseline="0" dirty="0" smtClean="0"/>
              <a:t>For more information on Malaria, there is a Malaria Awareness Package.</a:t>
            </a:r>
            <a:endParaRPr lang="en-US" dirty="0"/>
          </a:p>
        </p:txBody>
      </p:sp>
    </p:spTree>
    <p:extLst>
      <p:ext uri="{BB962C8B-B14F-4D97-AF65-F5344CB8AC3E}">
        <p14:creationId xmlns:p14="http://schemas.microsoft.com/office/powerpoint/2010/main" val="1847316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90800" y="304800"/>
            <a:ext cx="3659188" cy="2743200"/>
          </a:xfrm>
        </p:spPr>
      </p:sp>
      <p:sp>
        <p:nvSpPr>
          <p:cNvPr id="3" name="Notes Placeholder 2"/>
          <p:cNvSpPr>
            <a:spLocks noGrp="1"/>
          </p:cNvSpPr>
          <p:nvPr>
            <p:ph type="body" idx="1"/>
          </p:nvPr>
        </p:nvSpPr>
        <p:spPr/>
        <p:txBody>
          <a:bodyPr/>
          <a:lstStyle/>
          <a:p>
            <a:r>
              <a:rPr lang="en-US" baseline="0" dirty="0" smtClean="0"/>
              <a:t>Give a brief overview of what HIV is and explain that HIV is the virus that leads to AIDS.</a:t>
            </a:r>
          </a:p>
          <a:p>
            <a:r>
              <a:rPr lang="en-US" baseline="0" dirty="0" smtClean="0"/>
              <a:t>Explain that HIV can only be transmitted through body fluids such as semen, saliva, blood.</a:t>
            </a:r>
          </a:p>
          <a:p>
            <a:r>
              <a:rPr lang="en-US" baseline="0" dirty="0" err="1" smtClean="0"/>
              <a:t>Emphasise</a:t>
            </a:r>
            <a:r>
              <a:rPr lang="en-US" baseline="0" dirty="0" smtClean="0"/>
              <a:t> that anyone can be infected with HIV.</a:t>
            </a:r>
          </a:p>
          <a:p>
            <a:r>
              <a:rPr lang="en-US" baseline="0" dirty="0" smtClean="0"/>
              <a:t>There are no ‘risk groups’ only ‘risk </a:t>
            </a:r>
            <a:r>
              <a:rPr lang="en-US" baseline="0" dirty="0" err="1" smtClean="0"/>
              <a:t>behaviours</a:t>
            </a:r>
            <a:r>
              <a:rPr lang="en-US" baseline="0" dirty="0" smtClean="0"/>
              <a:t>’.</a:t>
            </a:r>
          </a:p>
          <a:p>
            <a:r>
              <a:rPr lang="en-US" baseline="0" dirty="0" smtClean="0"/>
              <a:t>Discuss the risk </a:t>
            </a:r>
            <a:r>
              <a:rPr lang="en-US" baseline="0" dirty="0" err="1" smtClean="0"/>
              <a:t>behaviours</a:t>
            </a:r>
            <a:r>
              <a:rPr lang="en-US" baseline="0" dirty="0" smtClean="0"/>
              <a:t> that can result in infection, focus on those that are most appropriate to your group / site / situation.</a:t>
            </a:r>
          </a:p>
        </p:txBody>
      </p:sp>
    </p:spTree>
    <p:extLst>
      <p:ext uri="{BB962C8B-B14F-4D97-AF65-F5344CB8AC3E}">
        <p14:creationId xmlns:p14="http://schemas.microsoft.com/office/powerpoint/2010/main" val="1847316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90800" y="304800"/>
            <a:ext cx="3659188" cy="2743200"/>
          </a:xfrm>
        </p:spPr>
      </p:sp>
      <p:sp>
        <p:nvSpPr>
          <p:cNvPr id="3" name="Notes Placeholder 2"/>
          <p:cNvSpPr>
            <a:spLocks noGrp="1"/>
          </p:cNvSpPr>
          <p:nvPr>
            <p:ph type="body" idx="1"/>
          </p:nvPr>
        </p:nvSpPr>
        <p:spPr/>
        <p:txBody>
          <a:bodyPr/>
          <a:lstStyle/>
          <a:p>
            <a:r>
              <a:rPr lang="en-US" baseline="0" dirty="0" smtClean="0"/>
              <a:t>Discuss the </a:t>
            </a:r>
            <a:r>
              <a:rPr lang="en-US" baseline="0" dirty="0" err="1" smtClean="0"/>
              <a:t>behaviours</a:t>
            </a:r>
            <a:r>
              <a:rPr lang="en-US" baseline="0" dirty="0" smtClean="0"/>
              <a:t> that can help to prevent the spread of HIV / AIDS, focus on those that are most appropriate to your group / site / situation.</a:t>
            </a:r>
          </a:p>
        </p:txBody>
      </p:sp>
    </p:spTree>
    <p:extLst>
      <p:ext uri="{BB962C8B-B14F-4D97-AF65-F5344CB8AC3E}">
        <p14:creationId xmlns:p14="http://schemas.microsoft.com/office/powerpoint/2010/main" val="1847316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90800" y="304800"/>
            <a:ext cx="3659188" cy="2743200"/>
          </a:xfrm>
        </p:spPr>
      </p:sp>
      <p:sp>
        <p:nvSpPr>
          <p:cNvPr id="3" name="Notes Placeholder 2"/>
          <p:cNvSpPr>
            <a:spLocks noGrp="1"/>
          </p:cNvSpPr>
          <p:nvPr>
            <p:ph type="body" idx="1"/>
          </p:nvPr>
        </p:nvSpPr>
        <p:spPr/>
        <p:txBody>
          <a:bodyPr/>
          <a:lstStyle/>
          <a:p>
            <a:pPr>
              <a:spcBef>
                <a:spcPts val="400"/>
              </a:spcBef>
              <a:buClr>
                <a:srgbClr val="579A34"/>
              </a:buClr>
              <a:buFont typeface="Arial"/>
              <a:buChar char="•"/>
              <a:defRPr/>
            </a:pPr>
            <a:r>
              <a:rPr lang="en-US" sz="1000" dirty="0" smtClean="0"/>
              <a:t>Explain that Hepatitis is a virus that causes inflammation of the liver and can lead to cirrhosis of the liver, liver cancer and death.</a:t>
            </a:r>
          </a:p>
          <a:p>
            <a:pPr>
              <a:spcBef>
                <a:spcPts val="400"/>
              </a:spcBef>
              <a:buClr>
                <a:srgbClr val="579A34"/>
              </a:buClr>
              <a:buFont typeface="Arial"/>
              <a:buChar char="•"/>
              <a:defRPr/>
            </a:pPr>
            <a:r>
              <a:rPr lang="en-US" sz="1000" dirty="0" smtClean="0"/>
              <a:t>There are</a:t>
            </a:r>
            <a:r>
              <a:rPr lang="en-US" sz="1000" baseline="0" dirty="0" smtClean="0"/>
              <a:t> three types of Hepatitis – A, B and C. </a:t>
            </a:r>
            <a:endParaRPr lang="en-US" sz="1000" dirty="0" smtClean="0"/>
          </a:p>
          <a:p>
            <a:endParaRPr lang="en-US" dirty="0"/>
          </a:p>
        </p:txBody>
      </p:sp>
    </p:spTree>
    <p:extLst>
      <p:ext uri="{BB962C8B-B14F-4D97-AF65-F5344CB8AC3E}">
        <p14:creationId xmlns:p14="http://schemas.microsoft.com/office/powerpoint/2010/main" val="27832758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90800" y="304800"/>
            <a:ext cx="3659188" cy="2743200"/>
          </a:xfrm>
        </p:spPr>
      </p:sp>
      <p:sp>
        <p:nvSpPr>
          <p:cNvPr id="3" name="Notes Placeholder 2"/>
          <p:cNvSpPr>
            <a:spLocks noGrp="1"/>
          </p:cNvSpPr>
          <p:nvPr>
            <p:ph type="body" idx="1"/>
          </p:nvPr>
        </p:nvSpPr>
        <p:spPr/>
        <p:txBody>
          <a:bodyPr/>
          <a:lstStyle/>
          <a:p>
            <a:pPr>
              <a:spcBef>
                <a:spcPts val="400"/>
              </a:spcBef>
              <a:buClr>
                <a:srgbClr val="579A34"/>
              </a:buClr>
              <a:buFont typeface="Arial"/>
              <a:buChar char="•"/>
              <a:defRPr/>
            </a:pPr>
            <a:r>
              <a:rPr lang="en-US" dirty="0" smtClean="0"/>
              <a:t>Explain</a:t>
            </a:r>
            <a:r>
              <a:rPr lang="en-US" baseline="0" dirty="0" smtClean="0"/>
              <a:t> that </a:t>
            </a:r>
            <a:r>
              <a:rPr lang="en-US" sz="1000" dirty="0" smtClean="0">
                <a:solidFill>
                  <a:schemeClr val="tx1"/>
                </a:solidFill>
                <a:ea typeface="ＭＳ Ｐゴシック" charset="-128"/>
              </a:rPr>
              <a:t>Hepatitis A is present in </a:t>
            </a:r>
            <a:r>
              <a:rPr lang="en-US" sz="1000" dirty="0" err="1" smtClean="0">
                <a:solidFill>
                  <a:schemeClr val="tx1"/>
                </a:solidFill>
                <a:ea typeface="ＭＳ Ｐゴシック" charset="-128"/>
              </a:rPr>
              <a:t>faeces</a:t>
            </a:r>
            <a:r>
              <a:rPr lang="en-US" sz="1000" dirty="0" smtClean="0">
                <a:solidFill>
                  <a:schemeClr val="tx1"/>
                </a:solidFill>
                <a:ea typeface="ＭＳ Ｐゴシック" charset="-128"/>
              </a:rPr>
              <a:t> and other bowel secretions. It is transmitted by contact with infected surfaces, utensils, food and water contaminated by </a:t>
            </a:r>
            <a:r>
              <a:rPr lang="en-US" sz="1000" dirty="0" err="1" smtClean="0">
                <a:solidFill>
                  <a:schemeClr val="tx1"/>
                </a:solidFill>
                <a:ea typeface="ＭＳ Ｐゴシック" charset="-128"/>
              </a:rPr>
              <a:t>faeces</a:t>
            </a:r>
            <a:r>
              <a:rPr lang="en-US" sz="1000" dirty="0" smtClean="0">
                <a:solidFill>
                  <a:schemeClr val="tx1"/>
                </a:solidFill>
                <a:ea typeface="ＭＳ Ｐゴシック" charset="-128"/>
              </a:rPr>
              <a:t> and also through some sexual</a:t>
            </a:r>
            <a:r>
              <a:rPr lang="en-US" sz="1000" baseline="0" dirty="0" smtClean="0">
                <a:solidFill>
                  <a:schemeClr val="tx1"/>
                </a:solidFill>
                <a:ea typeface="ＭＳ Ｐゴシック" charset="-128"/>
              </a:rPr>
              <a:t> activities.</a:t>
            </a:r>
            <a:endParaRPr lang="en-US" sz="1000" dirty="0" smtClean="0">
              <a:solidFill>
                <a:schemeClr val="tx1"/>
              </a:solidFill>
              <a:ea typeface="ＭＳ Ｐゴシック" charset="-128"/>
            </a:endParaRPr>
          </a:p>
          <a:p>
            <a:pPr>
              <a:spcBef>
                <a:spcPts val="400"/>
              </a:spcBef>
              <a:buClr>
                <a:srgbClr val="579A34"/>
              </a:buClr>
              <a:buFont typeface="Arial"/>
              <a:buChar char="•"/>
              <a:defRPr/>
            </a:pPr>
            <a:r>
              <a:rPr lang="en-US" sz="1000" dirty="0" smtClean="0">
                <a:solidFill>
                  <a:schemeClr val="tx1"/>
                </a:solidFill>
                <a:ea typeface="ＭＳ Ｐゴシック" charset="-128"/>
              </a:rPr>
              <a:t>Discuss the symptoms of Hepatitis A.</a:t>
            </a:r>
          </a:p>
          <a:p>
            <a:pPr>
              <a:spcBef>
                <a:spcPts val="400"/>
              </a:spcBef>
              <a:buClr>
                <a:srgbClr val="579A34"/>
              </a:buClr>
              <a:buFont typeface="Arial"/>
              <a:buChar char="•"/>
              <a:defRPr/>
            </a:pPr>
            <a:r>
              <a:rPr lang="en-US" sz="1000" dirty="0" err="1" smtClean="0">
                <a:solidFill>
                  <a:schemeClr val="tx1"/>
                </a:solidFill>
                <a:ea typeface="ＭＳ Ｐゴシック" charset="-128"/>
              </a:rPr>
              <a:t>Emphasise</a:t>
            </a:r>
            <a:r>
              <a:rPr lang="en-US" sz="1000" baseline="0" dirty="0" smtClean="0">
                <a:solidFill>
                  <a:schemeClr val="tx1"/>
                </a:solidFill>
                <a:ea typeface="ＭＳ Ｐゴシック" charset="-128"/>
              </a:rPr>
              <a:t> that washing your hands regularly with soap and water can help to prevent Hepatitis A infection as the virus from the </a:t>
            </a:r>
            <a:r>
              <a:rPr lang="en-US" sz="1000" baseline="0" dirty="0" err="1" smtClean="0">
                <a:solidFill>
                  <a:schemeClr val="tx1"/>
                </a:solidFill>
                <a:ea typeface="ＭＳ Ｐゴシック" charset="-128"/>
              </a:rPr>
              <a:t>faeces</a:t>
            </a:r>
            <a:r>
              <a:rPr lang="en-US" sz="1000" baseline="0" dirty="0" smtClean="0">
                <a:solidFill>
                  <a:schemeClr val="tx1"/>
                </a:solidFill>
                <a:ea typeface="ＭＳ Ｐゴシック" charset="-128"/>
              </a:rPr>
              <a:t> / bowel secretions can be washed away before it is transferred into your body through touching eyes, nose, mouth, sores, etc.</a:t>
            </a:r>
            <a:endParaRPr lang="en-US" dirty="0"/>
          </a:p>
        </p:txBody>
      </p:sp>
    </p:spTree>
    <p:extLst>
      <p:ext uri="{BB962C8B-B14F-4D97-AF65-F5344CB8AC3E}">
        <p14:creationId xmlns:p14="http://schemas.microsoft.com/office/powerpoint/2010/main" val="92163773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90800" y="304800"/>
            <a:ext cx="3659188" cy="2743200"/>
          </a:xfrm>
        </p:spPr>
      </p:sp>
      <p:sp>
        <p:nvSpPr>
          <p:cNvPr id="3" name="Notes Placeholder 2"/>
          <p:cNvSpPr>
            <a:spLocks noGrp="1"/>
          </p:cNvSpPr>
          <p:nvPr>
            <p:ph type="body" idx="1"/>
          </p:nvPr>
        </p:nvSpPr>
        <p:spPr/>
        <p:txBody>
          <a:bodyPr/>
          <a:lstStyle/>
          <a:p>
            <a:r>
              <a:rPr lang="en-US" dirty="0" smtClean="0"/>
              <a:t>Explain that although the symptoms are</a:t>
            </a:r>
            <a:r>
              <a:rPr lang="en-US" baseline="0" dirty="0" smtClean="0"/>
              <a:t> similar to Hepatitis A, </a:t>
            </a:r>
            <a:r>
              <a:rPr lang="en-US" dirty="0" smtClean="0"/>
              <a:t>Hepatitis B differs from Hepatitis</a:t>
            </a:r>
            <a:r>
              <a:rPr lang="en-US" baseline="0" dirty="0" smtClean="0"/>
              <a:t> A in that it is transmitted through infected blood and other body fluids (mucus, saliva, breast milk).</a:t>
            </a:r>
          </a:p>
          <a:p>
            <a:r>
              <a:rPr lang="en-US" baseline="0" dirty="0" smtClean="0"/>
              <a:t>Discuss the ways that </a:t>
            </a:r>
            <a:r>
              <a:rPr lang="en-US" baseline="0" dirty="0" err="1" smtClean="0"/>
              <a:t>Hep</a:t>
            </a:r>
            <a:r>
              <a:rPr lang="en-US" baseline="0" dirty="0" smtClean="0"/>
              <a:t>. B can be transferred.</a:t>
            </a:r>
          </a:p>
          <a:p>
            <a:r>
              <a:rPr lang="en-US" baseline="0" dirty="0" smtClean="0"/>
              <a:t>Discuss the symptoms of </a:t>
            </a:r>
            <a:r>
              <a:rPr lang="en-US" baseline="0" dirty="0" err="1" smtClean="0"/>
              <a:t>Hep</a:t>
            </a:r>
            <a:r>
              <a:rPr lang="en-US" baseline="0" dirty="0" smtClean="0"/>
              <a:t>. B.</a:t>
            </a:r>
          </a:p>
          <a:p>
            <a:r>
              <a:rPr lang="en-US" baseline="0" dirty="0" smtClean="0"/>
              <a:t>Explain that many people with </a:t>
            </a:r>
            <a:r>
              <a:rPr lang="en-US" baseline="0" dirty="0" err="1" smtClean="0"/>
              <a:t>Hep</a:t>
            </a:r>
            <a:r>
              <a:rPr lang="en-US" baseline="0" dirty="0" smtClean="0"/>
              <a:t>. B have no symptoms and most people recover completely.</a:t>
            </a:r>
          </a:p>
          <a:p>
            <a:r>
              <a:rPr lang="en-US" baseline="0" dirty="0" smtClean="0"/>
              <a:t>However some people become chronic carriers who are infections for the rest of their life. These people have a moral and ethical responsibility to take measure to ensure that they do not spread the disease.</a:t>
            </a:r>
          </a:p>
        </p:txBody>
      </p:sp>
    </p:spTree>
    <p:extLst>
      <p:ext uri="{BB962C8B-B14F-4D97-AF65-F5344CB8AC3E}">
        <p14:creationId xmlns:p14="http://schemas.microsoft.com/office/powerpoint/2010/main" val="1253952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90800" y="304800"/>
            <a:ext cx="3659188" cy="2743200"/>
          </a:xfrm>
        </p:spPr>
      </p:sp>
      <p:sp>
        <p:nvSpPr>
          <p:cNvPr id="3" name="Notes Placeholder 2"/>
          <p:cNvSpPr>
            <a:spLocks noGrp="1"/>
          </p:cNvSpPr>
          <p:nvPr>
            <p:ph type="body" idx="1"/>
          </p:nvPr>
        </p:nvSpPr>
        <p:spPr/>
        <p:txBody>
          <a:bodyPr/>
          <a:lstStyle/>
          <a:p>
            <a:r>
              <a:rPr lang="en-US" dirty="0" smtClean="0"/>
              <a:t>Explain that Hepatitis C </a:t>
            </a:r>
            <a:r>
              <a:rPr lang="en-US" baseline="0" dirty="0" smtClean="0"/>
              <a:t>is only transmitted through infected blood.</a:t>
            </a:r>
          </a:p>
          <a:p>
            <a:r>
              <a:rPr lang="en-US" baseline="0" dirty="0" smtClean="0"/>
              <a:t>Discuss the ways that </a:t>
            </a:r>
            <a:r>
              <a:rPr lang="en-US" baseline="0" dirty="0" err="1" smtClean="0"/>
              <a:t>Hep</a:t>
            </a:r>
            <a:r>
              <a:rPr lang="en-US" baseline="0" dirty="0" smtClean="0"/>
              <a:t>. C can be transferred (sharing needles, razors, toothbrushes if the person has bleeding gums or mouth ulcer).</a:t>
            </a:r>
          </a:p>
          <a:p>
            <a:r>
              <a:rPr lang="en-US" baseline="0" dirty="0" smtClean="0"/>
              <a:t>Discuss the symptoms of acute </a:t>
            </a:r>
            <a:r>
              <a:rPr lang="en-US" baseline="0" dirty="0" err="1" smtClean="0"/>
              <a:t>Hep</a:t>
            </a:r>
            <a:r>
              <a:rPr lang="en-US" baseline="0" dirty="0" smtClean="0"/>
              <a:t>. C.</a:t>
            </a:r>
          </a:p>
          <a:p>
            <a:pPr marL="196850" marR="0" indent="-196850" algn="l" defTabSz="914400" rtl="0" eaLnBrk="0" fontAlgn="base" latinLnBrk="0" hangingPunct="0">
              <a:lnSpc>
                <a:spcPct val="100000"/>
              </a:lnSpc>
              <a:spcBef>
                <a:spcPts val="1000"/>
              </a:spcBef>
              <a:spcAft>
                <a:spcPct val="0"/>
              </a:spcAft>
              <a:buClrTx/>
              <a:buSzTx/>
              <a:buFont typeface="Times" charset="0"/>
              <a:buChar char="•"/>
              <a:tabLst>
                <a:tab pos="2667000" algn="l"/>
                <a:tab pos="2955925" algn="l"/>
              </a:tabLst>
              <a:defRPr/>
            </a:pPr>
            <a:r>
              <a:rPr lang="en-US" baseline="0" dirty="0" err="1" smtClean="0"/>
              <a:t>Emphasise</a:t>
            </a:r>
            <a:r>
              <a:rPr lang="en-US" baseline="0" dirty="0" smtClean="0"/>
              <a:t> that </a:t>
            </a:r>
            <a:r>
              <a:rPr lang="en-US" sz="1000" b="0" i="0" u="none" strike="noStrike" kern="1200" baseline="0" dirty="0" smtClean="0">
                <a:solidFill>
                  <a:schemeClr val="tx1"/>
                </a:solidFill>
                <a:latin typeface="Arial"/>
                <a:ea typeface="ＭＳ Ｐゴシック" pitchFamily="82" charset="-128"/>
                <a:cs typeface="Arial"/>
              </a:rPr>
              <a:t>it would be considered ethically and morally irresponsible if a person knowingly engages in any activities that put themselves or fellow workers in danger of contracting HIV / AIDS, Hepatitis or any other communicable disease. </a:t>
            </a:r>
          </a:p>
          <a:p>
            <a:pPr marL="196850" marR="0" indent="-196850" algn="l" defTabSz="914400" rtl="0" eaLnBrk="0" fontAlgn="base" latinLnBrk="0" hangingPunct="0">
              <a:lnSpc>
                <a:spcPct val="100000"/>
              </a:lnSpc>
              <a:spcBef>
                <a:spcPts val="1000"/>
              </a:spcBef>
              <a:spcAft>
                <a:spcPct val="0"/>
              </a:spcAft>
              <a:buClrTx/>
              <a:buSzTx/>
              <a:buFont typeface="Times" charset="0"/>
              <a:buChar char="•"/>
              <a:tabLst>
                <a:tab pos="2667000" algn="l"/>
                <a:tab pos="2955925" algn="l"/>
              </a:tabLst>
              <a:defRPr/>
            </a:pPr>
            <a:r>
              <a:rPr lang="en-US" sz="1000" b="0" i="0" u="none" strike="noStrike" kern="1200" baseline="0" dirty="0" smtClean="0">
                <a:solidFill>
                  <a:schemeClr val="tx1"/>
                </a:solidFill>
                <a:latin typeface="Arial"/>
                <a:ea typeface="ＭＳ Ｐゴシック" pitchFamily="82" charset="-128"/>
                <a:cs typeface="Arial"/>
              </a:rPr>
              <a:t>Discuss the assistance that is available at your site for people who have, or fear they may have, a communicable disease and how this assistance is accessed.	</a:t>
            </a:r>
          </a:p>
          <a:p>
            <a:endParaRPr lang="en-US" baseline="0" dirty="0" smtClean="0"/>
          </a:p>
          <a:p>
            <a:endParaRPr lang="en-US" dirty="0"/>
          </a:p>
        </p:txBody>
      </p:sp>
    </p:spTree>
    <p:extLst>
      <p:ext uri="{BB962C8B-B14F-4D97-AF65-F5344CB8AC3E}">
        <p14:creationId xmlns:p14="http://schemas.microsoft.com/office/powerpoint/2010/main" val="7151783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bwMode="auto">
          <a:xfrm>
            <a:off x="2590800" y="304800"/>
            <a:ext cx="3659188" cy="2743200"/>
          </a:xfrm>
          <a:noFill/>
          <a:ln>
            <a:solidFill>
              <a:srgbClr val="000000"/>
            </a:solidFill>
            <a:miter lim="800000"/>
            <a:headEnd/>
            <a:tailEnd/>
          </a:ln>
        </p:spPr>
      </p:sp>
      <p:sp>
        <p:nvSpPr>
          <p:cNvPr id="3" name="Notes Placeholder 2"/>
          <p:cNvSpPr>
            <a:spLocks noGrp="1"/>
          </p:cNvSpPr>
          <p:nvPr>
            <p:ph type="body" idx="1"/>
          </p:nvPr>
        </p:nvSpPr>
        <p:spPr/>
        <p:txBody>
          <a:bodyPr>
            <a:normAutofit/>
          </a:bodyPr>
          <a:lstStyle/>
          <a:p>
            <a:pPr marL="171450" indent="-171450">
              <a:buFont typeface="Arial"/>
              <a:buChar char="•"/>
            </a:pPr>
            <a:r>
              <a:rPr lang="en-AU" dirty="0" smtClean="0">
                <a:latin typeface="Arial" charset="0"/>
                <a:ea typeface="MS PGothic" charset="0"/>
              </a:rPr>
              <a:t>Explain that the</a:t>
            </a:r>
            <a:r>
              <a:rPr lang="en-AU" baseline="0" dirty="0" smtClean="0">
                <a:latin typeface="Arial" charset="0"/>
                <a:ea typeface="MS PGothic" charset="0"/>
              </a:rPr>
              <a:t> responsibility for maintaining a safe and healthy workplace rests with everyone.</a:t>
            </a:r>
            <a:endParaRPr lang="en-AU" dirty="0" smtClean="0">
              <a:latin typeface="Arial" charset="0"/>
              <a:ea typeface="MS PGothic" charset="0"/>
            </a:endParaRPr>
          </a:p>
          <a:p>
            <a:pPr marL="171450" marR="0" lvl="1" indent="-171450" algn="l" defTabSz="914400" rtl="0" eaLnBrk="0" fontAlgn="base" latinLnBrk="0" hangingPunct="0">
              <a:lnSpc>
                <a:spcPct val="100000"/>
              </a:lnSpc>
              <a:spcBef>
                <a:spcPct val="30000"/>
              </a:spcBef>
              <a:spcAft>
                <a:spcPct val="0"/>
              </a:spcAft>
              <a:buClrTx/>
              <a:buSzTx/>
              <a:buFont typeface="Arial"/>
              <a:buChar char="•"/>
              <a:tabLst/>
              <a:defRPr/>
            </a:pPr>
            <a:r>
              <a:rPr lang="en-AU" dirty="0" smtClean="0"/>
              <a:t>Outline the programs in place at your site to assist with maintaining health and hygiene</a:t>
            </a:r>
            <a:r>
              <a:rPr lang="en-AU" baseline="0" dirty="0" smtClean="0"/>
              <a:t> at work, including:</a:t>
            </a:r>
          </a:p>
          <a:p>
            <a:pPr marL="550862" marR="0" lvl="2" indent="-171450" algn="l" defTabSz="914400" rtl="0" eaLnBrk="0" fontAlgn="base" latinLnBrk="0" hangingPunct="0">
              <a:lnSpc>
                <a:spcPct val="100000"/>
              </a:lnSpc>
              <a:spcBef>
                <a:spcPct val="30000"/>
              </a:spcBef>
              <a:spcAft>
                <a:spcPct val="0"/>
              </a:spcAft>
              <a:buClrTx/>
              <a:buSzTx/>
              <a:buFont typeface="Lucida Grande"/>
              <a:buChar char="­"/>
              <a:tabLst/>
              <a:defRPr/>
            </a:pPr>
            <a:r>
              <a:rPr lang="en-AU" baseline="0" dirty="0" smtClean="0"/>
              <a:t>Establishing exposure limits to health and hygiene risks such as radiation, heat, bacteria, etc.</a:t>
            </a:r>
          </a:p>
          <a:p>
            <a:pPr marL="550862" marR="0" lvl="2" indent="-171450" algn="l" defTabSz="914400" rtl="0" eaLnBrk="0" fontAlgn="base" latinLnBrk="0" hangingPunct="0">
              <a:lnSpc>
                <a:spcPct val="100000"/>
              </a:lnSpc>
              <a:spcBef>
                <a:spcPct val="30000"/>
              </a:spcBef>
              <a:spcAft>
                <a:spcPct val="0"/>
              </a:spcAft>
              <a:buClrTx/>
              <a:buSzTx/>
              <a:buFont typeface="Lucida Grande"/>
              <a:buChar char="­"/>
              <a:tabLst/>
              <a:defRPr/>
            </a:pPr>
            <a:r>
              <a:rPr lang="en-AU" baseline="0" dirty="0" smtClean="0"/>
              <a:t>Ways of monitoring personal exposure</a:t>
            </a:r>
          </a:p>
          <a:p>
            <a:pPr marL="550862" marR="0" lvl="2" indent="-171450" algn="l" defTabSz="914400" rtl="0" eaLnBrk="0" fontAlgn="base" latinLnBrk="0" hangingPunct="0">
              <a:lnSpc>
                <a:spcPct val="100000"/>
              </a:lnSpc>
              <a:spcBef>
                <a:spcPct val="30000"/>
              </a:spcBef>
              <a:spcAft>
                <a:spcPct val="0"/>
              </a:spcAft>
              <a:buClrTx/>
              <a:buSzTx/>
              <a:buFont typeface="Lucida Grande"/>
              <a:buChar char="­"/>
              <a:tabLst/>
              <a:defRPr/>
            </a:pPr>
            <a:r>
              <a:rPr lang="en-AU" baseline="0" dirty="0" smtClean="0"/>
              <a:t>Training</a:t>
            </a:r>
          </a:p>
          <a:p>
            <a:pPr marL="550862" marR="0" lvl="2" indent="-171450" algn="l" defTabSz="914400" rtl="0" eaLnBrk="0" fontAlgn="base" latinLnBrk="0" hangingPunct="0">
              <a:lnSpc>
                <a:spcPct val="100000"/>
              </a:lnSpc>
              <a:spcBef>
                <a:spcPct val="30000"/>
              </a:spcBef>
              <a:spcAft>
                <a:spcPct val="0"/>
              </a:spcAft>
              <a:buClrTx/>
              <a:buSzTx/>
              <a:buFont typeface="Lucida Grande"/>
              <a:buChar char="­"/>
              <a:tabLst/>
              <a:defRPr/>
            </a:pPr>
            <a:r>
              <a:rPr lang="en-AU" baseline="0" dirty="0" smtClean="0"/>
              <a:t>Environmental monitoring</a:t>
            </a:r>
          </a:p>
          <a:p>
            <a:pPr marL="550862" marR="0" lvl="2" indent="-171450" algn="l" defTabSz="914400" rtl="0" eaLnBrk="0" fontAlgn="base" latinLnBrk="0" hangingPunct="0">
              <a:lnSpc>
                <a:spcPct val="100000"/>
              </a:lnSpc>
              <a:spcBef>
                <a:spcPct val="30000"/>
              </a:spcBef>
              <a:spcAft>
                <a:spcPct val="0"/>
              </a:spcAft>
              <a:buClrTx/>
              <a:buSzTx/>
              <a:buFont typeface="Lucida Grande"/>
              <a:buChar char="­"/>
              <a:tabLst/>
              <a:defRPr/>
            </a:pPr>
            <a:r>
              <a:rPr lang="en-AU" baseline="0" dirty="0" smtClean="0"/>
              <a:t>Food Safety</a:t>
            </a:r>
          </a:p>
          <a:p>
            <a:pPr marL="550862" marR="0" lvl="2" indent="-171450" algn="l" defTabSz="914400" rtl="0" eaLnBrk="0" fontAlgn="base" latinLnBrk="0" hangingPunct="0">
              <a:lnSpc>
                <a:spcPct val="100000"/>
              </a:lnSpc>
              <a:spcBef>
                <a:spcPct val="30000"/>
              </a:spcBef>
              <a:spcAft>
                <a:spcPct val="0"/>
              </a:spcAft>
              <a:buClrTx/>
              <a:buSzTx/>
              <a:buFont typeface="Lucida Grande"/>
              <a:buChar char="­"/>
              <a:tabLst/>
              <a:defRPr/>
            </a:pPr>
            <a:r>
              <a:rPr lang="en-AU" baseline="0" dirty="0" smtClean="0"/>
              <a:t>Provision of appropriate clothing. </a:t>
            </a:r>
          </a:p>
        </p:txBody>
      </p:sp>
      <p:sp>
        <p:nvSpPr>
          <p:cNvPr id="19460" name="Slide Number Placeholder 3"/>
          <p:cNvSpPr>
            <a:spLocks noGrp="1"/>
          </p:cNvSpPr>
          <p:nvPr>
            <p:ph type="sldNum" sz="quarter" idx="5"/>
          </p:nvPr>
        </p:nvSpPr>
        <p:spPr bwMode="auto">
          <a:xfrm>
            <a:off x="3884613" y="8685213"/>
            <a:ext cx="2971800" cy="457200"/>
          </a:xfrm>
          <a:prstGeom prst="rect">
            <a:avLst/>
          </a:prstGeom>
          <a:noFill/>
          <a:ln>
            <a:miter lim="800000"/>
            <a:headEnd/>
            <a:tailEnd/>
          </a:ln>
        </p:spPr>
        <p:txBody>
          <a:bodyPr wrap="square" numCol="1" anchorCtr="0" compatLnSpc="1">
            <a:prstTxWarp prst="textNoShape">
              <a:avLst/>
            </a:prstTxWarp>
          </a:bodyPr>
          <a:lstStyle/>
          <a:p>
            <a:fld id="{C99B47E4-3462-402C-AE84-E7E4F362F75D}" type="slidenum">
              <a:rPr lang="en-AU" smtClean="0"/>
              <a:pPr/>
              <a:t>2</a:t>
            </a:fld>
            <a:endParaRPr lang="en-AU"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90800" y="304800"/>
            <a:ext cx="3659188" cy="2743200"/>
          </a:xfrm>
        </p:spPr>
      </p:sp>
      <p:sp>
        <p:nvSpPr>
          <p:cNvPr id="3" name="Notes Placeholder 2"/>
          <p:cNvSpPr>
            <a:spLocks noGrp="1"/>
          </p:cNvSpPr>
          <p:nvPr>
            <p:ph type="body" idx="1"/>
          </p:nvPr>
        </p:nvSpPr>
        <p:spPr/>
        <p:txBody>
          <a:bodyPr/>
          <a:lstStyle/>
          <a:p>
            <a:r>
              <a:rPr lang="en-US" dirty="0" smtClean="0"/>
              <a:t>Explain that infection is usually spread in one of three ways.</a:t>
            </a:r>
            <a:r>
              <a:rPr lang="en-US" baseline="0" dirty="0" smtClean="0"/>
              <a:t> By:</a:t>
            </a:r>
          </a:p>
          <a:p>
            <a:pPr lvl="1"/>
            <a:r>
              <a:rPr lang="en-US" baseline="0" dirty="0" smtClean="0"/>
              <a:t>Direct contact</a:t>
            </a:r>
          </a:p>
          <a:p>
            <a:pPr lvl="1"/>
            <a:r>
              <a:rPr lang="en-US" baseline="0" dirty="0" smtClean="0"/>
              <a:t>Indirect contact</a:t>
            </a:r>
          </a:p>
          <a:p>
            <a:pPr lvl="1"/>
            <a:r>
              <a:rPr lang="en-US" baseline="0" dirty="0" smtClean="0"/>
              <a:t>Airborne droplets.</a:t>
            </a:r>
          </a:p>
          <a:p>
            <a:pPr marL="196850" marR="0" indent="-196850" algn="l" defTabSz="914400" rtl="0" eaLnBrk="0" fontAlgn="base" latinLnBrk="0" hangingPunct="0">
              <a:lnSpc>
                <a:spcPct val="100000"/>
              </a:lnSpc>
              <a:spcBef>
                <a:spcPts val="1000"/>
              </a:spcBef>
              <a:spcAft>
                <a:spcPct val="0"/>
              </a:spcAft>
              <a:buClrTx/>
              <a:buSzTx/>
              <a:buFont typeface="Times" charset="0"/>
              <a:buChar char="•"/>
              <a:tabLst>
                <a:tab pos="2667000" algn="l"/>
                <a:tab pos="2955925" algn="l"/>
              </a:tabLst>
              <a:defRPr/>
            </a:pPr>
            <a:r>
              <a:rPr lang="en-US" sz="1000" dirty="0" smtClean="0">
                <a:solidFill>
                  <a:schemeClr val="tx1"/>
                </a:solidFill>
                <a:ea typeface="ＭＳ Ｐゴシック" charset="-128"/>
              </a:rPr>
              <a:t>People working together and using shared facilities run a risk of passing on infections and diseases.</a:t>
            </a:r>
          </a:p>
          <a:p>
            <a:r>
              <a:rPr lang="en-US" dirty="0" smtClean="0"/>
              <a:t>Explain</a:t>
            </a:r>
            <a:r>
              <a:rPr lang="en-US" baseline="0" dirty="0" smtClean="0"/>
              <a:t> that, as the name implies, Direct Contact Transmission requires direct contact (touch) between a person and an infected person or animal.</a:t>
            </a:r>
          </a:p>
          <a:p>
            <a:r>
              <a:rPr lang="en-US" baseline="0" dirty="0" smtClean="0"/>
              <a:t>Discuss some of the common infections that are spread by direct contact. Focus on those that are most relevant to your group / site.</a:t>
            </a:r>
          </a:p>
          <a:p>
            <a:r>
              <a:rPr lang="en-US" baseline="0" dirty="0" smtClean="0"/>
              <a:t>Explain that some infections can be transmitted by more than one method. For example head lice can jump from person to person (direct contact), or can sit on a brush or comb until it is used by another person (indirect contact).</a:t>
            </a:r>
            <a:endParaRPr lang="en-US" dirty="0"/>
          </a:p>
        </p:txBody>
      </p:sp>
    </p:spTree>
    <p:extLst>
      <p:ext uri="{BB962C8B-B14F-4D97-AF65-F5344CB8AC3E}">
        <p14:creationId xmlns:p14="http://schemas.microsoft.com/office/powerpoint/2010/main" val="71517833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90800" y="304800"/>
            <a:ext cx="3659188" cy="2743200"/>
          </a:xfrm>
        </p:spPr>
      </p:sp>
      <p:sp>
        <p:nvSpPr>
          <p:cNvPr id="3" name="Notes Placeholder 2"/>
          <p:cNvSpPr>
            <a:spLocks noGrp="1"/>
          </p:cNvSpPr>
          <p:nvPr>
            <p:ph type="body" idx="1"/>
          </p:nvPr>
        </p:nvSpPr>
        <p:spPr/>
        <p:txBody>
          <a:bodyPr/>
          <a:lstStyle/>
          <a:p>
            <a:r>
              <a:rPr lang="en-US" dirty="0" smtClean="0"/>
              <a:t>Discuss the preventative measures that can be taken to </a:t>
            </a:r>
            <a:r>
              <a:rPr lang="en-US" dirty="0" err="1" smtClean="0"/>
              <a:t>minimise</a:t>
            </a:r>
            <a:r>
              <a:rPr lang="en-US" dirty="0" smtClean="0"/>
              <a:t> the chance of direct contact transmission. Focus </a:t>
            </a:r>
            <a:r>
              <a:rPr lang="en-US" baseline="0" dirty="0" smtClean="0"/>
              <a:t>on those actions that are most relevant to your group.</a:t>
            </a:r>
            <a:endParaRPr lang="en-US" dirty="0"/>
          </a:p>
        </p:txBody>
      </p:sp>
    </p:spTree>
    <p:extLst>
      <p:ext uri="{BB962C8B-B14F-4D97-AF65-F5344CB8AC3E}">
        <p14:creationId xmlns:p14="http://schemas.microsoft.com/office/powerpoint/2010/main" val="375319677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90800" y="304800"/>
            <a:ext cx="3659188" cy="2743200"/>
          </a:xfrm>
        </p:spPr>
      </p:sp>
      <p:sp>
        <p:nvSpPr>
          <p:cNvPr id="3" name="Notes Placeholder 2"/>
          <p:cNvSpPr>
            <a:spLocks noGrp="1"/>
          </p:cNvSpPr>
          <p:nvPr>
            <p:ph type="body" idx="1"/>
          </p:nvPr>
        </p:nvSpPr>
        <p:spPr/>
        <p:txBody>
          <a:bodyPr/>
          <a:lstStyle/>
          <a:p>
            <a:r>
              <a:rPr lang="en-US" dirty="0" smtClean="0"/>
              <a:t>Explain</a:t>
            </a:r>
            <a:r>
              <a:rPr lang="en-US" baseline="0" dirty="0" smtClean="0"/>
              <a:t> that Indirect Contact Transmission involves a person infecting a surface or tool and then another person touching that infected item and transferring the infection into their own body by touching their eyes, nose, mouth or a cut or sore on the skin.  Some infections do not even need an opening to infect a person. </a:t>
            </a:r>
          </a:p>
          <a:p>
            <a:r>
              <a:rPr lang="en-US" baseline="0" dirty="0" smtClean="0"/>
              <a:t>Discuss some of the common infections that are spread by indirect contact. Focus on those that are most relevant to your group / site.</a:t>
            </a:r>
          </a:p>
          <a:p>
            <a:pPr marL="0" indent="0">
              <a:buNone/>
            </a:pPr>
            <a:endParaRPr lang="en-US" dirty="0"/>
          </a:p>
        </p:txBody>
      </p:sp>
    </p:spTree>
    <p:extLst>
      <p:ext uri="{BB962C8B-B14F-4D97-AF65-F5344CB8AC3E}">
        <p14:creationId xmlns:p14="http://schemas.microsoft.com/office/powerpoint/2010/main" val="130547859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90800" y="304800"/>
            <a:ext cx="3659188" cy="2743200"/>
          </a:xfrm>
        </p:spPr>
      </p:sp>
      <p:sp>
        <p:nvSpPr>
          <p:cNvPr id="3" name="Notes Placeholder 2"/>
          <p:cNvSpPr>
            <a:spLocks noGrp="1"/>
          </p:cNvSpPr>
          <p:nvPr>
            <p:ph type="body" idx="1"/>
          </p:nvPr>
        </p:nvSpPr>
        <p:spPr/>
        <p:txBody>
          <a:bodyPr/>
          <a:lstStyle/>
          <a:p>
            <a:pPr marL="196850" marR="0" indent="-196850" algn="l" defTabSz="914400" rtl="0" eaLnBrk="0" fontAlgn="base" latinLnBrk="0" hangingPunct="0">
              <a:lnSpc>
                <a:spcPct val="100000"/>
              </a:lnSpc>
              <a:spcBef>
                <a:spcPts val="1000"/>
              </a:spcBef>
              <a:spcAft>
                <a:spcPct val="0"/>
              </a:spcAft>
              <a:buClrTx/>
              <a:buSzTx/>
              <a:buFont typeface="Times" charset="0"/>
              <a:buChar char="•"/>
              <a:tabLst>
                <a:tab pos="2667000" algn="l"/>
                <a:tab pos="2955925" algn="l"/>
              </a:tabLst>
              <a:defRPr/>
            </a:pPr>
            <a:r>
              <a:rPr lang="en-US" dirty="0" smtClean="0"/>
              <a:t>Discuss the actions that can be taken to prevent indirect contact transmission. Once again,</a:t>
            </a:r>
            <a:r>
              <a:rPr lang="en-US" baseline="0" dirty="0" smtClean="0"/>
              <a:t> focus on those actions that are most relevant to your group.</a:t>
            </a:r>
            <a:endParaRPr lang="en-US" dirty="0" smtClean="0"/>
          </a:p>
        </p:txBody>
      </p:sp>
    </p:spTree>
    <p:extLst>
      <p:ext uri="{BB962C8B-B14F-4D97-AF65-F5344CB8AC3E}">
        <p14:creationId xmlns:p14="http://schemas.microsoft.com/office/powerpoint/2010/main" val="254497026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90800" y="304800"/>
            <a:ext cx="3659188" cy="2743200"/>
          </a:xfrm>
        </p:spPr>
      </p:sp>
      <p:sp>
        <p:nvSpPr>
          <p:cNvPr id="3" name="Notes Placeholder 2"/>
          <p:cNvSpPr>
            <a:spLocks noGrp="1"/>
          </p:cNvSpPr>
          <p:nvPr>
            <p:ph type="body" idx="1"/>
          </p:nvPr>
        </p:nvSpPr>
        <p:spPr/>
        <p:txBody>
          <a:bodyPr/>
          <a:lstStyle/>
          <a:p>
            <a:r>
              <a:rPr lang="en-US" dirty="0" smtClean="0"/>
              <a:t>Explain</a:t>
            </a:r>
            <a:r>
              <a:rPr lang="en-US" baseline="0" dirty="0" smtClean="0"/>
              <a:t> that germs (bacteria and viruses) can travel on respiratory droplets that are sneezed, coughed, dripped or breathed out into the air. Depending of the force of the expulsion, the droplets will travel for a short time and then land on a person or surface. The germs can then be transferred into the body of another person who touches the germs and then touches an opening into their body (eyes, nose, mouth, cut). </a:t>
            </a:r>
          </a:p>
          <a:p>
            <a:r>
              <a:rPr lang="en-US" baseline="0" dirty="0" smtClean="0"/>
              <a:t>The most common infections that are spread by airborne droplets are the common cold and the flu.</a:t>
            </a:r>
          </a:p>
          <a:p>
            <a:endParaRPr lang="en-US" dirty="0"/>
          </a:p>
        </p:txBody>
      </p:sp>
    </p:spTree>
    <p:extLst>
      <p:ext uri="{BB962C8B-B14F-4D97-AF65-F5344CB8AC3E}">
        <p14:creationId xmlns:p14="http://schemas.microsoft.com/office/powerpoint/2010/main" val="2144219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90800" y="304800"/>
            <a:ext cx="3659188" cy="2743200"/>
          </a:xfrm>
        </p:spPr>
      </p:sp>
      <p:sp>
        <p:nvSpPr>
          <p:cNvPr id="3" name="Notes Placeholder 2"/>
          <p:cNvSpPr>
            <a:spLocks noGrp="1"/>
          </p:cNvSpPr>
          <p:nvPr>
            <p:ph type="body" idx="1"/>
          </p:nvPr>
        </p:nvSpPr>
        <p:spPr/>
        <p:txBody>
          <a:bodyPr/>
          <a:lstStyle/>
          <a:p>
            <a:pPr marL="196850" marR="0" indent="-196850" algn="l" defTabSz="914400" rtl="0" eaLnBrk="0" fontAlgn="base" latinLnBrk="0" hangingPunct="0">
              <a:lnSpc>
                <a:spcPct val="100000"/>
              </a:lnSpc>
              <a:spcBef>
                <a:spcPts val="1000"/>
              </a:spcBef>
              <a:spcAft>
                <a:spcPct val="0"/>
              </a:spcAft>
              <a:buClrTx/>
              <a:buSzTx/>
              <a:buFont typeface="Times" charset="0"/>
              <a:buChar char="•"/>
              <a:tabLst>
                <a:tab pos="2667000" algn="l"/>
                <a:tab pos="2955925" algn="l"/>
              </a:tabLst>
              <a:defRPr/>
            </a:pPr>
            <a:r>
              <a:rPr lang="en-US" dirty="0" smtClean="0"/>
              <a:t>Discuss the actions that can be taken to prevent infection from airborne droplets. Once again,</a:t>
            </a:r>
            <a:r>
              <a:rPr lang="en-US" baseline="0" dirty="0" smtClean="0"/>
              <a:t> focus on those actions that are most relevant to your group.</a:t>
            </a:r>
            <a:endParaRPr lang="en-US" dirty="0" smtClean="0"/>
          </a:p>
        </p:txBody>
      </p:sp>
    </p:spTree>
    <p:extLst>
      <p:ext uri="{BB962C8B-B14F-4D97-AF65-F5344CB8AC3E}">
        <p14:creationId xmlns:p14="http://schemas.microsoft.com/office/powerpoint/2010/main" val="194141782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90800" y="304800"/>
            <a:ext cx="3659188" cy="2743200"/>
          </a:xfrm>
        </p:spPr>
      </p:sp>
      <p:sp>
        <p:nvSpPr>
          <p:cNvPr id="3" name="Notes Placeholder 2"/>
          <p:cNvSpPr>
            <a:spLocks noGrp="1"/>
          </p:cNvSpPr>
          <p:nvPr>
            <p:ph type="body" idx="1"/>
          </p:nvPr>
        </p:nvSpPr>
        <p:spPr/>
        <p:txBody>
          <a:bodyPr/>
          <a:lstStyle/>
          <a:p>
            <a:r>
              <a:rPr lang="en-US" dirty="0" smtClean="0"/>
              <a:t>Many people tend</a:t>
            </a:r>
            <a:r>
              <a:rPr lang="en-US" baseline="0" dirty="0" smtClean="0"/>
              <a:t> to think of a cold and the flu as a similar thing. They do share some common symptoms and seem most prevalent at certain times of the year, but they are quite different diseases.</a:t>
            </a:r>
          </a:p>
          <a:p>
            <a:r>
              <a:rPr lang="en-US" baseline="0" dirty="0" smtClean="0"/>
              <a:t>Discuss the difference between colds and flu.</a:t>
            </a:r>
          </a:p>
          <a:p>
            <a:r>
              <a:rPr lang="en-US" baseline="0" dirty="0" err="1" smtClean="0"/>
              <a:t>Emphasise</a:t>
            </a:r>
            <a:r>
              <a:rPr lang="en-US" baseline="0" dirty="0" smtClean="0"/>
              <a:t> that the flu is much more serious than a cold and can even be fatal.</a:t>
            </a:r>
          </a:p>
          <a:p>
            <a:r>
              <a:rPr lang="en-US" sz="1000" b="0" i="0" u="none" strike="noStrike" kern="1200" baseline="0" dirty="0" smtClean="0">
                <a:solidFill>
                  <a:schemeClr val="tx1"/>
                </a:solidFill>
                <a:latin typeface="Arial"/>
                <a:ea typeface="ＭＳ Ｐゴシック" pitchFamily="82" charset="-128"/>
                <a:cs typeface="Arial"/>
              </a:rPr>
              <a:t>Remind the group that the cold and flu viruses enter the body through the mucous membranes of your nose, eyes and mouth. So every time you touch your hand to one of these areas, you could be infecting yourself with a virus. </a:t>
            </a:r>
          </a:p>
          <a:p>
            <a:r>
              <a:rPr lang="en-US" sz="1000" b="0" i="0" u="none" strike="noStrike" kern="1200" baseline="0" dirty="0" err="1" smtClean="0">
                <a:solidFill>
                  <a:schemeClr val="tx1"/>
                </a:solidFill>
                <a:latin typeface="Arial"/>
                <a:ea typeface="ＭＳ Ｐゴシック" pitchFamily="82" charset="-128"/>
                <a:cs typeface="Arial"/>
              </a:rPr>
              <a:t>Emphasise</a:t>
            </a:r>
            <a:r>
              <a:rPr lang="en-US" sz="1000" b="0" i="0" u="none" strike="noStrike" kern="1200" baseline="0" dirty="0" smtClean="0">
                <a:solidFill>
                  <a:schemeClr val="tx1"/>
                </a:solidFill>
                <a:latin typeface="Arial"/>
                <a:ea typeface="ＭＳ Ｐゴシック" pitchFamily="82" charset="-128"/>
                <a:cs typeface="Arial"/>
              </a:rPr>
              <a:t> the importance of keeping hands germ-free with frequent washing to prevent both flu and cold symptoms. </a:t>
            </a:r>
            <a:endParaRPr lang="en-US" dirty="0"/>
          </a:p>
        </p:txBody>
      </p:sp>
    </p:spTree>
    <p:extLst>
      <p:ext uri="{BB962C8B-B14F-4D97-AF65-F5344CB8AC3E}">
        <p14:creationId xmlns:p14="http://schemas.microsoft.com/office/powerpoint/2010/main" val="34605602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90800" y="304800"/>
            <a:ext cx="3659188" cy="2743200"/>
          </a:xfrm>
        </p:spPr>
      </p:sp>
      <p:sp>
        <p:nvSpPr>
          <p:cNvPr id="3" name="Notes Placeholder 2"/>
          <p:cNvSpPr>
            <a:spLocks noGrp="1"/>
          </p:cNvSpPr>
          <p:nvPr>
            <p:ph type="body" idx="1"/>
          </p:nvPr>
        </p:nvSpPr>
        <p:spPr/>
        <p:txBody>
          <a:bodyPr/>
          <a:lstStyle/>
          <a:p>
            <a:r>
              <a:rPr lang="en-US" dirty="0" err="1" smtClean="0"/>
              <a:t>Emphasise</a:t>
            </a:r>
            <a:r>
              <a:rPr lang="en-US" dirty="0" smtClean="0"/>
              <a:t> that health</a:t>
            </a:r>
            <a:r>
              <a:rPr lang="en-US" baseline="0" dirty="0" smtClean="0"/>
              <a:t> and safety is everyone’s responsibility.</a:t>
            </a:r>
          </a:p>
          <a:p>
            <a:r>
              <a:rPr lang="en-US" dirty="0" err="1" smtClean="0"/>
              <a:t>Summarise</a:t>
            </a:r>
            <a:r>
              <a:rPr lang="en-US" baseline="0" dirty="0" smtClean="0"/>
              <a:t> the points from this package:</a:t>
            </a:r>
          </a:p>
          <a:p>
            <a:pPr lvl="1"/>
            <a:r>
              <a:rPr lang="en-US" baseline="0" dirty="0" smtClean="0"/>
              <a:t>OTML has a number of Health and Hygiene Programs in place</a:t>
            </a:r>
          </a:p>
          <a:p>
            <a:pPr lvl="1"/>
            <a:r>
              <a:rPr lang="en-US" baseline="0" dirty="0" smtClean="0"/>
              <a:t>Occupational Health Surveillance is used to:</a:t>
            </a:r>
          </a:p>
          <a:p>
            <a:pPr lvl="2"/>
            <a:r>
              <a:rPr lang="en-US" baseline="0" dirty="0" smtClean="0"/>
              <a:t>Identify exposure to health and hygiene risks</a:t>
            </a:r>
          </a:p>
          <a:p>
            <a:pPr lvl="2"/>
            <a:r>
              <a:rPr lang="en-US" baseline="0" dirty="0" smtClean="0"/>
              <a:t>Maintain exposure within acceptable levels</a:t>
            </a:r>
          </a:p>
          <a:p>
            <a:pPr lvl="2"/>
            <a:r>
              <a:rPr lang="en-US" baseline="0" dirty="0" smtClean="0"/>
              <a:t>Establish health priorities and global risk controls.</a:t>
            </a:r>
          </a:p>
          <a:p>
            <a:pPr lvl="1"/>
            <a:r>
              <a:rPr lang="en-US" dirty="0" smtClean="0"/>
              <a:t>Good personal hygiene is essential for health</a:t>
            </a:r>
            <a:r>
              <a:rPr lang="en-US" baseline="0" dirty="0" smtClean="0"/>
              <a:t> and wellbeing of yourself and others</a:t>
            </a:r>
          </a:p>
          <a:p>
            <a:pPr lvl="1"/>
            <a:r>
              <a:rPr lang="en-US" baseline="0" dirty="0" smtClean="0"/>
              <a:t>The importance of proper hand washing</a:t>
            </a:r>
          </a:p>
          <a:p>
            <a:pPr lvl="1"/>
            <a:r>
              <a:rPr lang="en-US" baseline="0" dirty="0" smtClean="0"/>
              <a:t>How to prevent germs from spreading</a:t>
            </a:r>
          </a:p>
          <a:p>
            <a:pPr lvl="1"/>
            <a:r>
              <a:rPr lang="en-US" baseline="0" dirty="0" smtClean="0"/>
              <a:t>The importance of workplace hygiene and how each person can contribute</a:t>
            </a:r>
          </a:p>
          <a:p>
            <a:pPr lvl="1"/>
            <a:r>
              <a:rPr lang="en-US" baseline="0" dirty="0" smtClean="0"/>
              <a:t>Serious diseases (Malaria, HIV / AIDs and Hepatitis) – their causes and preventative measures</a:t>
            </a:r>
          </a:p>
          <a:p>
            <a:pPr lvl="1"/>
            <a:r>
              <a:rPr lang="en-US" baseline="0" dirty="0" smtClean="0"/>
              <a:t>How disease is spread and how to </a:t>
            </a:r>
            <a:r>
              <a:rPr lang="en-US" baseline="0" dirty="0" err="1" smtClean="0"/>
              <a:t>minimise</a:t>
            </a:r>
            <a:r>
              <a:rPr lang="en-US" baseline="0" dirty="0" smtClean="0"/>
              <a:t> the spread.</a:t>
            </a:r>
            <a:endParaRPr lang="en-US" dirty="0" smtClean="0"/>
          </a:p>
          <a:p>
            <a:r>
              <a:rPr lang="en-US" baseline="0" dirty="0" smtClean="0"/>
              <a:t>Remind the group that no work is so important that it should pose a risk to the health and safety of workers. If a worker feels it would be unsafe or unhealthy to keep working he or she should stop work and talk to their supervisor.</a:t>
            </a:r>
          </a:p>
        </p:txBody>
      </p:sp>
    </p:spTree>
    <p:extLst>
      <p:ext uri="{BB962C8B-B14F-4D97-AF65-F5344CB8AC3E}">
        <p14:creationId xmlns:p14="http://schemas.microsoft.com/office/powerpoint/2010/main" val="14201098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90800" y="304800"/>
            <a:ext cx="3659188" cy="2743200"/>
          </a:xfrm>
        </p:spPr>
      </p:sp>
      <p:sp>
        <p:nvSpPr>
          <p:cNvPr id="3" name="Notes Placeholder 2"/>
          <p:cNvSpPr>
            <a:spLocks noGrp="1"/>
          </p:cNvSpPr>
          <p:nvPr>
            <p:ph type="body" idx="1"/>
          </p:nvPr>
        </p:nvSpPr>
        <p:spPr/>
        <p:txBody>
          <a:bodyPr/>
          <a:lstStyle/>
          <a:p>
            <a:pPr marL="171450" indent="-171450">
              <a:buFont typeface="Arial"/>
              <a:buChar char="•"/>
            </a:pPr>
            <a:r>
              <a:rPr lang="en-AU" dirty="0" smtClean="0">
                <a:latin typeface="Arial" charset="0"/>
                <a:ea typeface="MS PGothic" charset="0"/>
              </a:rPr>
              <a:t>Discuss the health surveillance program in place at your site and the different health</a:t>
            </a:r>
            <a:r>
              <a:rPr lang="en-AU" baseline="0" dirty="0" smtClean="0">
                <a:latin typeface="Arial" charset="0"/>
                <a:ea typeface="MS PGothic" charset="0"/>
              </a:rPr>
              <a:t> data collection methods:</a:t>
            </a:r>
          </a:p>
          <a:p>
            <a:pPr marL="550863" lvl="1" indent="-171450">
              <a:buFont typeface="Lucida Grande"/>
              <a:buChar char="­"/>
            </a:pPr>
            <a:r>
              <a:rPr lang="en-AU" baseline="0" dirty="0" smtClean="0">
                <a:latin typeface="Arial" charset="0"/>
                <a:ea typeface="MS PGothic" charset="0"/>
              </a:rPr>
              <a:t>Biological – blood test, urine test, lung function test, </a:t>
            </a:r>
            <a:r>
              <a:rPr lang="en-AU" baseline="0" dirty="0" err="1" smtClean="0">
                <a:latin typeface="Arial" charset="0"/>
                <a:ea typeface="MS PGothic" charset="0"/>
              </a:rPr>
              <a:t>etc</a:t>
            </a:r>
            <a:endParaRPr lang="en-AU" baseline="0" dirty="0" smtClean="0">
              <a:latin typeface="Arial" charset="0"/>
              <a:ea typeface="MS PGothic" charset="0"/>
            </a:endParaRPr>
          </a:p>
          <a:p>
            <a:pPr marL="550863" lvl="1" indent="-171450">
              <a:buFont typeface="Lucida Grande"/>
              <a:buChar char="­"/>
            </a:pPr>
            <a:r>
              <a:rPr lang="en-AU" baseline="0" dirty="0" smtClean="0">
                <a:latin typeface="Arial" charset="0"/>
                <a:ea typeface="MS PGothic" charset="0"/>
              </a:rPr>
              <a:t>Monitors attached to personnel – breathing zone monitor, hand held sound level meters, Geiger counter, etc.</a:t>
            </a:r>
            <a:endParaRPr lang="en-AU" dirty="0" smtClean="0">
              <a:latin typeface="Arial" charset="0"/>
              <a:ea typeface="MS PGothic" charset="0"/>
            </a:endParaRPr>
          </a:p>
          <a:p>
            <a:pPr marL="171450" marR="0" lvl="1" indent="-171450" algn="l" defTabSz="914400" rtl="0" eaLnBrk="0" fontAlgn="base" latinLnBrk="0" hangingPunct="0">
              <a:lnSpc>
                <a:spcPct val="100000"/>
              </a:lnSpc>
              <a:spcBef>
                <a:spcPct val="30000"/>
              </a:spcBef>
              <a:spcAft>
                <a:spcPct val="0"/>
              </a:spcAft>
              <a:buClrTx/>
              <a:buSzTx/>
              <a:buFont typeface="Arial"/>
              <a:buChar char="•"/>
              <a:tabLst/>
              <a:defRPr/>
            </a:pPr>
            <a:r>
              <a:rPr lang="en-AU" dirty="0" smtClean="0"/>
              <a:t>Explain that data in relation to health issues and exposure limits is collected under strict guidelines, by authorised personnel,</a:t>
            </a:r>
            <a:r>
              <a:rPr lang="en-AU" baseline="0" dirty="0" smtClean="0"/>
              <a:t> and records are kept confidential. </a:t>
            </a:r>
          </a:p>
          <a:p>
            <a:pPr marL="171450" indent="-171450">
              <a:buFont typeface="Arial"/>
              <a:buChar char="•"/>
              <a:defRPr/>
            </a:pPr>
            <a:r>
              <a:rPr lang="en-AU" dirty="0" smtClean="0"/>
              <a:t>Discuss</a:t>
            </a:r>
            <a:r>
              <a:rPr lang="en-AU" baseline="0" dirty="0" smtClean="0"/>
              <a:t> the procedure for dealing with potential and actual overexposure.</a:t>
            </a:r>
            <a:endParaRPr lang="en-AU" dirty="0" smtClean="0"/>
          </a:p>
        </p:txBody>
      </p:sp>
    </p:spTree>
    <p:extLst>
      <p:ext uri="{BB962C8B-B14F-4D97-AF65-F5344CB8AC3E}">
        <p14:creationId xmlns:p14="http://schemas.microsoft.com/office/powerpoint/2010/main" val="10176363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90800" y="304800"/>
            <a:ext cx="3659188" cy="2743200"/>
          </a:xfrm>
        </p:spPr>
      </p:sp>
      <p:sp>
        <p:nvSpPr>
          <p:cNvPr id="3" name="Notes Placeholder 2"/>
          <p:cNvSpPr>
            <a:spLocks noGrp="1"/>
          </p:cNvSpPr>
          <p:nvPr>
            <p:ph type="body" idx="1"/>
          </p:nvPr>
        </p:nvSpPr>
        <p:spPr/>
        <p:txBody>
          <a:bodyPr/>
          <a:lstStyle/>
          <a:p>
            <a:pPr marL="171450" indent="-171450">
              <a:buFont typeface="Arial"/>
              <a:buChar char="•"/>
              <a:defRPr/>
            </a:pPr>
            <a:r>
              <a:rPr lang="en-AU" dirty="0" smtClean="0"/>
              <a:t>Discuss the actions that everyone</a:t>
            </a:r>
            <a:r>
              <a:rPr lang="en-AU" baseline="0" dirty="0" smtClean="0"/>
              <a:t> can take to help with </a:t>
            </a:r>
            <a:r>
              <a:rPr lang="en-AU" dirty="0" smtClean="0"/>
              <a:t>maintaining health and hygiene</a:t>
            </a:r>
            <a:r>
              <a:rPr lang="en-AU" baseline="0" dirty="0" smtClean="0"/>
              <a:t> at work, including good personal hygiene.</a:t>
            </a:r>
          </a:p>
          <a:p>
            <a:pPr marL="171450" indent="-171450">
              <a:buFont typeface="Arial"/>
              <a:buChar char="•"/>
              <a:defRPr/>
            </a:pPr>
            <a:r>
              <a:rPr lang="en-AU" baseline="0" dirty="0" smtClean="0"/>
              <a:t>Emphasise that good personal hygiene can help you feel better, lower your risk of getting sick and is good for moral.</a:t>
            </a:r>
          </a:p>
          <a:p>
            <a:pPr marL="171450" indent="-171450">
              <a:buFont typeface="Arial"/>
              <a:buChar char="•"/>
              <a:defRPr/>
            </a:pPr>
            <a:r>
              <a:rPr lang="en-US" dirty="0" smtClean="0"/>
              <a:t>Discuss the things that each person can do to maintain good personal</a:t>
            </a:r>
            <a:r>
              <a:rPr lang="en-US" baseline="0" dirty="0" smtClean="0"/>
              <a:t> hygiene.</a:t>
            </a:r>
          </a:p>
          <a:p>
            <a:pPr marL="171450" indent="-171450">
              <a:buFont typeface="Arial"/>
              <a:buChar char="•"/>
              <a:defRPr/>
            </a:pPr>
            <a:r>
              <a:rPr lang="en-US" baseline="0" dirty="0" smtClean="0"/>
              <a:t>Explain that poor personal hygiene can:</a:t>
            </a:r>
          </a:p>
          <a:p>
            <a:pPr lvl="1"/>
            <a:r>
              <a:rPr lang="en-US" baseline="0" dirty="0" smtClean="0"/>
              <a:t>increase your risk of illness and infection</a:t>
            </a:r>
          </a:p>
          <a:p>
            <a:pPr lvl="1"/>
            <a:r>
              <a:rPr lang="en-US" baseline="0" dirty="0" smtClean="0"/>
              <a:t>increase the germs that you spread</a:t>
            </a:r>
          </a:p>
          <a:p>
            <a:pPr lvl="1"/>
            <a:r>
              <a:rPr lang="en-US" baseline="0" dirty="0" smtClean="0"/>
              <a:t>Decrease your general wellbeing</a:t>
            </a:r>
          </a:p>
          <a:p>
            <a:pPr lvl="1"/>
            <a:r>
              <a:rPr lang="en-US" baseline="0" dirty="0" smtClean="0"/>
              <a:t>make people stay away from you.</a:t>
            </a:r>
            <a:endParaRPr lang="en-US" dirty="0"/>
          </a:p>
        </p:txBody>
      </p:sp>
    </p:spTree>
    <p:extLst>
      <p:ext uri="{BB962C8B-B14F-4D97-AF65-F5344CB8AC3E}">
        <p14:creationId xmlns:p14="http://schemas.microsoft.com/office/powerpoint/2010/main" val="19812030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90800" y="304800"/>
            <a:ext cx="3659188" cy="2743200"/>
          </a:xfrm>
        </p:spPr>
      </p:sp>
      <p:sp>
        <p:nvSpPr>
          <p:cNvPr id="3" name="Notes Placeholder 2"/>
          <p:cNvSpPr>
            <a:spLocks noGrp="1"/>
          </p:cNvSpPr>
          <p:nvPr>
            <p:ph type="body" idx="1"/>
          </p:nvPr>
        </p:nvSpPr>
        <p:spPr/>
        <p:txBody>
          <a:bodyPr/>
          <a:lstStyle/>
          <a:p>
            <a:r>
              <a:rPr lang="en-US" dirty="0" smtClean="0"/>
              <a:t>Explain why hand washing is so important.</a:t>
            </a:r>
          </a:p>
          <a:p>
            <a:r>
              <a:rPr lang="en-US" dirty="0" smtClean="0"/>
              <a:t>Demonstrate and discuss the steps</a:t>
            </a:r>
            <a:r>
              <a:rPr lang="en-US" baseline="0" dirty="0" smtClean="0"/>
              <a:t> to effective hand washing.</a:t>
            </a:r>
          </a:p>
        </p:txBody>
      </p:sp>
    </p:spTree>
    <p:extLst>
      <p:ext uri="{BB962C8B-B14F-4D97-AF65-F5344CB8AC3E}">
        <p14:creationId xmlns:p14="http://schemas.microsoft.com/office/powerpoint/2010/main" val="3520283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90800" y="304800"/>
            <a:ext cx="3659188" cy="2743200"/>
          </a:xfrm>
        </p:spPr>
      </p:sp>
      <p:sp>
        <p:nvSpPr>
          <p:cNvPr id="3" name="Notes Placeholder 2"/>
          <p:cNvSpPr>
            <a:spLocks noGrp="1"/>
          </p:cNvSpPr>
          <p:nvPr>
            <p:ph type="body" idx="1"/>
          </p:nvPr>
        </p:nvSpPr>
        <p:spPr/>
        <p:txBody>
          <a:bodyPr/>
          <a:lstStyle/>
          <a:p>
            <a:r>
              <a:rPr lang="en-US" dirty="0" smtClean="0"/>
              <a:t>Briefly explain</a:t>
            </a:r>
            <a:r>
              <a:rPr lang="en-US" baseline="0" dirty="0" smtClean="0"/>
              <a:t> that some germs can be transferred through the air. This happens when someone coughs, sneezes or spits.</a:t>
            </a:r>
          </a:p>
          <a:p>
            <a:r>
              <a:rPr lang="en-US" baseline="0" dirty="0" smtClean="0"/>
              <a:t>Discuss the ways to </a:t>
            </a:r>
            <a:r>
              <a:rPr lang="en-US" baseline="0" dirty="0" err="1" smtClean="0"/>
              <a:t>minimise</a:t>
            </a:r>
            <a:r>
              <a:rPr lang="en-US" baseline="0" dirty="0" smtClean="0"/>
              <a:t> the spread of these air-borne germs.</a:t>
            </a:r>
          </a:p>
        </p:txBody>
      </p:sp>
    </p:spTree>
    <p:extLst>
      <p:ext uri="{BB962C8B-B14F-4D97-AF65-F5344CB8AC3E}">
        <p14:creationId xmlns:p14="http://schemas.microsoft.com/office/powerpoint/2010/main" val="37175551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90800" y="304800"/>
            <a:ext cx="3659188" cy="2743200"/>
          </a:xfrm>
        </p:spPr>
      </p:sp>
      <p:sp>
        <p:nvSpPr>
          <p:cNvPr id="3" name="Notes Placeholder 2"/>
          <p:cNvSpPr>
            <a:spLocks noGrp="1"/>
          </p:cNvSpPr>
          <p:nvPr>
            <p:ph type="body" idx="1"/>
          </p:nvPr>
        </p:nvSpPr>
        <p:spPr/>
        <p:txBody>
          <a:bodyPr/>
          <a:lstStyle/>
          <a:p>
            <a:r>
              <a:rPr lang="en-US" dirty="0" smtClean="0"/>
              <a:t>Explain the importance</a:t>
            </a:r>
            <a:r>
              <a:rPr lang="en-US" baseline="0" dirty="0" smtClean="0"/>
              <a:t> of workplace hygiene.</a:t>
            </a:r>
          </a:p>
          <a:p>
            <a:r>
              <a:rPr lang="en-US" baseline="0" dirty="0" err="1" smtClean="0"/>
              <a:t>Emphasise</a:t>
            </a:r>
            <a:r>
              <a:rPr lang="en-US" baseline="0" dirty="0" smtClean="0"/>
              <a:t> that keeping the workplace clean is a team effort.</a:t>
            </a:r>
          </a:p>
          <a:p>
            <a:r>
              <a:rPr lang="en-US" baseline="0" dirty="0" smtClean="0"/>
              <a:t>Discuss the ways in which everyone can contribute to maintaining a clean and hygienic workplace.</a:t>
            </a:r>
          </a:p>
          <a:p>
            <a:r>
              <a:rPr lang="en-US" baseline="0" dirty="0" smtClean="0"/>
              <a:t>Encourage the group to be thoughtful of others and to leave facilities as they would like to find them – clean and tidy.</a:t>
            </a:r>
          </a:p>
        </p:txBody>
      </p:sp>
    </p:spTree>
    <p:extLst>
      <p:ext uri="{BB962C8B-B14F-4D97-AF65-F5344CB8AC3E}">
        <p14:creationId xmlns:p14="http://schemas.microsoft.com/office/powerpoint/2010/main" val="8558114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90800" y="304800"/>
            <a:ext cx="3659188" cy="2743200"/>
          </a:xfrm>
        </p:spPr>
      </p:sp>
      <p:sp>
        <p:nvSpPr>
          <p:cNvPr id="3" name="Notes Placeholder 2"/>
          <p:cNvSpPr>
            <a:spLocks noGrp="1"/>
          </p:cNvSpPr>
          <p:nvPr>
            <p:ph type="body" idx="1"/>
          </p:nvPr>
        </p:nvSpPr>
        <p:spPr/>
        <p:txBody>
          <a:bodyPr/>
          <a:lstStyle/>
          <a:p>
            <a:r>
              <a:rPr lang="en-US" dirty="0" smtClean="0"/>
              <a:t>Define</a:t>
            </a:r>
            <a:r>
              <a:rPr lang="en-US" baseline="0" dirty="0" smtClean="0"/>
              <a:t> allergens.</a:t>
            </a:r>
          </a:p>
          <a:p>
            <a:r>
              <a:rPr lang="en-US" baseline="0" dirty="0" smtClean="0"/>
              <a:t>Discuss the range of allergens that are common (dust, pollen, foods, </a:t>
            </a:r>
            <a:r>
              <a:rPr lang="en-US" baseline="0" dirty="0" err="1" smtClean="0"/>
              <a:t>etc</a:t>
            </a:r>
            <a:r>
              <a:rPr lang="en-US" baseline="0" dirty="0" smtClean="0"/>
              <a:t>).</a:t>
            </a:r>
          </a:p>
          <a:p>
            <a:r>
              <a:rPr lang="en-US" baseline="0" dirty="0" smtClean="0"/>
              <a:t>Discuss the effects that allergens can have on people and their work (sneezing, coughing, spreading germs, unable to concentrate, poor morale).</a:t>
            </a:r>
          </a:p>
          <a:p>
            <a:r>
              <a:rPr lang="en-US" baseline="0" dirty="0" smtClean="0"/>
              <a:t>Outline the ways to reduce exposure to allergens in the workplace.</a:t>
            </a:r>
          </a:p>
          <a:p>
            <a:r>
              <a:rPr lang="en-US" baseline="0" dirty="0" err="1" smtClean="0"/>
              <a:t>Emphasise</a:t>
            </a:r>
            <a:r>
              <a:rPr lang="en-US" baseline="0" dirty="0" smtClean="0"/>
              <a:t> that some medications can affect a person’s work.  and you should tell your supervisor if you are taking any medication – prescribed and over the counter.</a:t>
            </a:r>
          </a:p>
        </p:txBody>
      </p:sp>
    </p:spTree>
    <p:extLst>
      <p:ext uri="{BB962C8B-B14F-4D97-AF65-F5344CB8AC3E}">
        <p14:creationId xmlns:p14="http://schemas.microsoft.com/office/powerpoint/2010/main" val="8558114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90800" y="304800"/>
            <a:ext cx="3659188" cy="2743200"/>
          </a:xfrm>
        </p:spPr>
      </p:sp>
      <p:sp>
        <p:nvSpPr>
          <p:cNvPr id="3" name="Notes Placeholder 2"/>
          <p:cNvSpPr>
            <a:spLocks noGrp="1"/>
          </p:cNvSpPr>
          <p:nvPr>
            <p:ph type="body" idx="1"/>
          </p:nvPr>
        </p:nvSpPr>
        <p:spPr/>
        <p:txBody>
          <a:bodyPr/>
          <a:lstStyle/>
          <a:p>
            <a:r>
              <a:rPr lang="en-US" dirty="0" smtClean="0"/>
              <a:t>Discuss the types of infections</a:t>
            </a:r>
            <a:r>
              <a:rPr lang="en-US" baseline="0" dirty="0" smtClean="0"/>
              <a:t> and diseases that can be tracked into the workplace on your shoes and feet.</a:t>
            </a:r>
          </a:p>
        </p:txBody>
      </p:sp>
    </p:spTree>
    <p:extLst>
      <p:ext uri="{BB962C8B-B14F-4D97-AF65-F5344CB8AC3E}">
        <p14:creationId xmlns:p14="http://schemas.microsoft.com/office/powerpoint/2010/main" val="2582498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normAutofit/>
          </a:bodyPr>
          <a:lstStyle>
            <a:lvl1pPr algn="ctr">
              <a:defRPr sz="3600" baseline="0">
                <a:solidFill>
                  <a:srgbClr val="000000"/>
                </a:solidFill>
              </a:defRPr>
            </a:lvl1pPr>
          </a:lstStyle>
          <a:p>
            <a:r>
              <a:rPr lang="en-AU" smtClean="0"/>
              <a:t>Click to edit Master title style</a:t>
            </a:r>
            <a:endParaRPr lang="en-AU"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AU" smtClean="0"/>
              <a:t>Click to edit Master subtitle style</a:t>
            </a:r>
            <a:endParaRPr lang="en-AU" dirty="0"/>
          </a:p>
        </p:txBody>
      </p:sp>
      <p:sp>
        <p:nvSpPr>
          <p:cNvPr id="4" name="Slide Number Placeholder 2"/>
          <p:cNvSpPr>
            <a:spLocks noGrp="1"/>
          </p:cNvSpPr>
          <p:nvPr>
            <p:ph type="sldNum" sz="quarter" idx="4"/>
          </p:nvPr>
        </p:nvSpPr>
        <p:spPr>
          <a:xfrm>
            <a:off x="6781800" y="6356350"/>
            <a:ext cx="2133600" cy="365125"/>
          </a:xfrm>
          <a:prstGeom prst="rect">
            <a:avLst/>
          </a:prstGeom>
        </p:spPr>
        <p:txBody>
          <a:bodyPr vert="horz" lIns="91440" tIns="45720" rIns="91440" bIns="45720" rtlCol="0" anchor="ctr"/>
          <a:lstStyle>
            <a:lvl1pPr algn="r">
              <a:defRPr sz="1200">
                <a:solidFill>
                  <a:schemeClr val="tx1"/>
                </a:solidFill>
                <a:latin typeface="Arial"/>
                <a:cs typeface="Arial"/>
              </a:defRPr>
            </a:lvl1pPr>
          </a:lstStyle>
          <a:p>
            <a:fld id="{D643963B-5E1B-544F-A872-2BA17486DE1D}" type="slidenum">
              <a:rPr lang="en-US" smtClean="0"/>
              <a:pPr/>
              <a:t>‹#›</a:t>
            </a:fld>
            <a:endParaRPr lang="en-US" dirty="0"/>
          </a:p>
        </p:txBody>
      </p:sp>
    </p:spTree>
    <p:extLst>
      <p:ext uri="{BB962C8B-B14F-4D97-AF65-F5344CB8AC3E}">
        <p14:creationId xmlns:p14="http://schemas.microsoft.com/office/powerpoint/2010/main" val="3268511598"/>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lvl1pPr>
              <a:defRPr>
                <a:solidFill>
                  <a:schemeClr val="tx1"/>
                </a:solidFill>
              </a:defRPr>
            </a:lvl1pPr>
          </a:lstStyle>
          <a:p>
            <a:r>
              <a:rPr lang="en-US" dirty="0" smtClean="0"/>
              <a:t>Click to edit Master title style</a:t>
            </a:r>
            <a:endParaRPr lang="en-AU" dirty="0"/>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solidFill>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smtClean="0"/>
              <a:t>Click to edit Master subtitle style</a:t>
            </a:r>
            <a:endParaRPr lang="en-AU" dirty="0"/>
          </a:p>
        </p:txBody>
      </p:sp>
    </p:spTree>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 Image">
    <p:spTree>
      <p:nvGrpSpPr>
        <p:cNvPr id="1" name=""/>
        <p:cNvGrpSpPr/>
        <p:nvPr/>
      </p:nvGrpSpPr>
      <p:grpSpPr>
        <a:xfrm>
          <a:off x="0" y="0"/>
          <a:ext cx="0" cy="0"/>
          <a:chOff x="0" y="0"/>
          <a:chExt cx="0" cy="0"/>
        </a:xfrm>
      </p:grpSpPr>
      <p:sp>
        <p:nvSpPr>
          <p:cNvPr id="6" name="Content Placeholder 2"/>
          <p:cNvSpPr>
            <a:spLocks noGrp="1"/>
          </p:cNvSpPr>
          <p:nvPr>
            <p:ph idx="11"/>
          </p:nvPr>
        </p:nvSpPr>
        <p:spPr>
          <a:xfrm>
            <a:off x="4616450" y="1352550"/>
            <a:ext cx="4103696" cy="5018237"/>
          </a:xfrm>
          <a:prstGeom prst="rect">
            <a:avLst/>
          </a:prstGeom>
        </p:spPr>
        <p:txBody>
          <a:bodyPr>
            <a:normAutofit/>
          </a:bodyPr>
          <a:lstStyle>
            <a:lvl1pPr>
              <a:buClr>
                <a:schemeClr val="tx1"/>
              </a:buClr>
              <a:defRPr sz="2000"/>
            </a:lvl1pPr>
            <a:lvl2pPr>
              <a:buClr>
                <a:schemeClr val="tx1"/>
              </a:buClr>
              <a:defRPr sz="2000"/>
            </a:lvl2pPr>
            <a:lvl3pPr marL="1257300" indent="-342900">
              <a:buClr>
                <a:schemeClr val="tx1"/>
              </a:buClr>
              <a:buFont typeface="Arial" charset="0"/>
              <a:buChar char="•"/>
              <a:defRPr sz="2000"/>
            </a:lvl3pPr>
            <a:lvl4pPr marL="1371600" indent="0">
              <a:buClr>
                <a:schemeClr val="tx1"/>
              </a:buClr>
              <a:buFont typeface="Arial"/>
              <a:buNone/>
              <a:defRPr sz="2000"/>
            </a:lvl4pPr>
            <a:lvl5pPr marL="2057400" indent="-228600">
              <a:buFont typeface="Arial"/>
              <a:buChar char="•"/>
              <a:defRPr/>
            </a:lvl5pPr>
          </a:lstStyle>
          <a:p>
            <a:pPr lvl="0"/>
            <a:r>
              <a:rPr lang="en-US" dirty="0" smtClean="0"/>
              <a:t>Click to edit Master text styles</a:t>
            </a:r>
          </a:p>
          <a:p>
            <a:pPr lvl="1"/>
            <a:r>
              <a:rPr lang="en-US" dirty="0" err="1" smtClean="0"/>
              <a:t>sdfsdf</a:t>
            </a:r>
            <a:endParaRPr lang="en-US" dirty="0" smtClean="0"/>
          </a:p>
          <a:p>
            <a:pPr lvl="2"/>
            <a:r>
              <a:rPr lang="en-US" dirty="0" err="1" smtClean="0"/>
              <a:t>asdfsdfsdf</a:t>
            </a:r>
            <a:endParaRPr lang="en-US" dirty="0" smtClean="0"/>
          </a:p>
          <a:p>
            <a:pPr lvl="3"/>
            <a:endParaRPr lang="en-US" dirty="0" smtClean="0"/>
          </a:p>
          <a:p>
            <a:pPr lvl="2"/>
            <a:endParaRPr lang="en-US" dirty="0" smtClean="0"/>
          </a:p>
        </p:txBody>
      </p:sp>
      <p:sp>
        <p:nvSpPr>
          <p:cNvPr id="9" name="Content Placeholder 2"/>
          <p:cNvSpPr>
            <a:spLocks noGrp="1"/>
          </p:cNvSpPr>
          <p:nvPr>
            <p:ph sz="quarter" idx="16"/>
          </p:nvPr>
        </p:nvSpPr>
        <p:spPr>
          <a:xfrm>
            <a:off x="360364" y="1358900"/>
            <a:ext cx="4133806" cy="4965700"/>
          </a:xfrm>
          <a:prstGeom prst="rect">
            <a:avLst/>
          </a:prstGeom>
        </p:spPr>
        <p:txBody>
          <a:bodyPr vert="horz">
            <a:normAutofit/>
          </a:bodyPr>
          <a:lstStyle>
            <a:lvl1pPr marL="0" indent="0">
              <a:spcBef>
                <a:spcPts val="600"/>
              </a:spcBef>
              <a:buClr>
                <a:schemeClr val="accent1"/>
              </a:buClr>
              <a:buFont typeface="Arial"/>
              <a:buNone/>
              <a:defRPr sz="2000"/>
            </a:lvl1pPr>
            <a:lvl2pPr marL="361950" indent="-209550">
              <a:spcBef>
                <a:spcPts val="600"/>
              </a:spcBef>
              <a:buClr>
                <a:schemeClr val="tx1"/>
              </a:buClr>
              <a:buFont typeface="Arial"/>
              <a:buChar char="•"/>
              <a:defRPr sz="2000"/>
            </a:lvl2pPr>
            <a:lvl3pPr marL="1143000" indent="-228600">
              <a:spcBef>
                <a:spcPts val="600"/>
              </a:spcBef>
              <a:buClr>
                <a:schemeClr val="tx1"/>
              </a:buClr>
              <a:buFont typeface="Arial"/>
              <a:buChar char="•"/>
              <a:defRPr sz="2000"/>
            </a:lvl3pPr>
            <a:lvl4pPr marL="1600200" indent="-228600">
              <a:spcBef>
                <a:spcPts val="600"/>
              </a:spcBef>
              <a:buClr>
                <a:schemeClr val="tx1"/>
              </a:buClr>
              <a:buFont typeface="Arial"/>
              <a:buChar char="•"/>
              <a:defRPr sz="2000"/>
            </a:lvl4pPr>
            <a:lvl5pPr marL="2057400" indent="-228600">
              <a:spcBef>
                <a:spcPts val="600"/>
              </a:spcBef>
              <a:buClr>
                <a:schemeClr val="tx1"/>
              </a:buClr>
              <a:buFont typeface="Arial"/>
              <a:buChar char="•"/>
              <a:defRPr sz="2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AU" dirty="0" smtClean="0"/>
          </a:p>
        </p:txBody>
      </p:sp>
      <p:sp>
        <p:nvSpPr>
          <p:cNvPr id="10" name="Title Placeholder 1"/>
          <p:cNvSpPr>
            <a:spLocks noGrp="1"/>
          </p:cNvSpPr>
          <p:nvPr>
            <p:ph type="title"/>
          </p:nvPr>
        </p:nvSpPr>
        <p:spPr>
          <a:xfrm>
            <a:off x="328491" y="128587"/>
            <a:ext cx="8629772" cy="616728"/>
          </a:xfrm>
          <a:prstGeom prst="rect">
            <a:avLst/>
          </a:prstGeom>
        </p:spPr>
        <p:txBody>
          <a:bodyPr vert="horz" lIns="91440" tIns="45720" rIns="91440" bIns="45720" rtlCol="0" anchor="ctr">
            <a:noAutofit/>
          </a:bodyPr>
          <a:lstStyle>
            <a:lvl1pPr algn="l">
              <a:defRPr sz="2600" b="1" baseline="0">
                <a:solidFill>
                  <a:schemeClr val="bg1"/>
                </a:solidFill>
              </a:defRPr>
            </a:lvl1pPr>
          </a:lstStyle>
          <a:p>
            <a:r>
              <a:rPr lang="en-US" dirty="0" smtClean="0"/>
              <a:t>Click to edit Master title style</a:t>
            </a:r>
            <a:endParaRPr lang="en-US" dirty="0"/>
          </a:p>
        </p:txBody>
      </p:sp>
    </p:spTree>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5" name="Title Placeholder 1"/>
          <p:cNvSpPr>
            <a:spLocks noGrp="1"/>
          </p:cNvSpPr>
          <p:nvPr>
            <p:ph type="title" hasCustomPrompt="1"/>
          </p:nvPr>
        </p:nvSpPr>
        <p:spPr bwMode="auto">
          <a:xfrm>
            <a:off x="457200" y="1490133"/>
            <a:ext cx="5266267" cy="24384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lgn="l">
              <a:defRPr>
                <a:solidFill>
                  <a:srgbClr val="1D306F"/>
                </a:solidFill>
              </a:defRPr>
            </a:lvl1pPr>
          </a:lstStyle>
          <a:p>
            <a:pPr lvl="0"/>
            <a:r>
              <a:rPr lang="en-AU" dirty="0" smtClean="0"/>
              <a:t>Click to edit Master title style</a:t>
            </a:r>
            <a:br>
              <a:rPr lang="en-AU" dirty="0" smtClean="0"/>
            </a:br>
            <a:endParaRPr lang="en-US" dirty="0"/>
          </a:p>
        </p:txBody>
      </p:sp>
      <p:pic>
        <p:nvPicPr>
          <p:cNvPr id="2" name="Picture 1" descr="Morobe Logo-01.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155267" y="579967"/>
            <a:ext cx="2575646" cy="844324"/>
          </a:xfrm>
          <a:prstGeom prst="rect">
            <a:avLst/>
          </a:prstGeom>
        </p:spPr>
      </p:pic>
    </p:spTree>
    <p:extLst>
      <p:ext uri="{BB962C8B-B14F-4D97-AF65-F5344CB8AC3E}">
        <p14:creationId xmlns:p14="http://schemas.microsoft.com/office/powerpoint/2010/main" val="1903037451"/>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 Image">
    <p:spTree>
      <p:nvGrpSpPr>
        <p:cNvPr id="1" name=""/>
        <p:cNvGrpSpPr/>
        <p:nvPr/>
      </p:nvGrpSpPr>
      <p:grpSpPr>
        <a:xfrm>
          <a:off x="0" y="0"/>
          <a:ext cx="0" cy="0"/>
          <a:chOff x="0" y="0"/>
          <a:chExt cx="0" cy="0"/>
        </a:xfrm>
      </p:grpSpPr>
      <p:pic>
        <p:nvPicPr>
          <p:cNvPr id="5" name="Picture 1"/>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6350"/>
            <a:ext cx="9144000" cy="969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 name="Content Placeholder 2"/>
          <p:cNvSpPr>
            <a:spLocks noGrp="1"/>
          </p:cNvSpPr>
          <p:nvPr>
            <p:ph idx="11"/>
          </p:nvPr>
        </p:nvSpPr>
        <p:spPr>
          <a:xfrm>
            <a:off x="4616450" y="1352550"/>
            <a:ext cx="4103696" cy="5018237"/>
          </a:xfrm>
          <a:prstGeom prst="rect">
            <a:avLst/>
          </a:prstGeom>
        </p:spPr>
        <p:txBody>
          <a:bodyPr/>
          <a:lstStyle>
            <a:lvl1pPr>
              <a:defRPr sz="1800"/>
            </a:lvl1pPr>
            <a:lvl3pPr marL="914400" indent="0">
              <a:buFont typeface="Arial"/>
              <a:buNone/>
              <a:defRPr/>
            </a:lvl3pPr>
            <a:lvl4pPr marL="1371600" indent="0">
              <a:buFont typeface="Arial"/>
              <a:buNone/>
              <a:defRPr/>
            </a:lvl4pPr>
            <a:lvl5pPr marL="2057400" indent="-228600">
              <a:buFont typeface="Arial"/>
              <a:buChar char="•"/>
              <a:defRPr/>
            </a:lvl5pPr>
          </a:lstStyle>
          <a:p>
            <a:pPr lvl="0"/>
            <a:r>
              <a:rPr lang="en-US" smtClean="0"/>
              <a:t>Click to edit Master text styles</a:t>
            </a:r>
          </a:p>
        </p:txBody>
      </p:sp>
      <p:sp>
        <p:nvSpPr>
          <p:cNvPr id="8" name="Content Placeholder 2"/>
          <p:cNvSpPr>
            <a:spLocks noGrp="1"/>
          </p:cNvSpPr>
          <p:nvPr>
            <p:ph sz="quarter" idx="16"/>
          </p:nvPr>
        </p:nvSpPr>
        <p:spPr>
          <a:xfrm>
            <a:off x="360364" y="1358900"/>
            <a:ext cx="4133806" cy="4965700"/>
          </a:xfrm>
          <a:prstGeom prst="rect">
            <a:avLst/>
          </a:prstGeom>
        </p:spPr>
        <p:txBody>
          <a:bodyPr vert="horz"/>
          <a:lstStyle>
            <a:lvl1pPr marL="0" indent="0">
              <a:spcBef>
                <a:spcPts val="600"/>
              </a:spcBef>
              <a:buClr>
                <a:schemeClr val="accent1"/>
              </a:buClr>
              <a:buFont typeface="Arial"/>
              <a:buNone/>
              <a:defRPr sz="1800"/>
            </a:lvl1pPr>
            <a:lvl2pPr marL="361950" indent="-209550">
              <a:spcBef>
                <a:spcPts val="600"/>
              </a:spcBef>
              <a:buClr>
                <a:schemeClr val="accent1"/>
              </a:buClr>
              <a:buFont typeface="Arial"/>
              <a:buChar char="•"/>
              <a:defRPr sz="1800"/>
            </a:lvl2pPr>
            <a:lvl3pPr marL="1143000" indent="-228600">
              <a:spcBef>
                <a:spcPts val="600"/>
              </a:spcBef>
              <a:buClr>
                <a:schemeClr val="accent1"/>
              </a:buClr>
              <a:buFont typeface="Arial"/>
              <a:buChar char="•"/>
              <a:defRPr sz="2000"/>
            </a:lvl3pPr>
            <a:lvl4pPr marL="1600200" indent="-228600">
              <a:spcBef>
                <a:spcPts val="600"/>
              </a:spcBef>
              <a:buClr>
                <a:schemeClr val="accent1"/>
              </a:buClr>
              <a:buFont typeface="Arial"/>
              <a:buChar char="•"/>
              <a:defRPr sz="2000"/>
            </a:lvl4pPr>
            <a:lvl5pPr marL="2057400" indent="-228600">
              <a:spcBef>
                <a:spcPts val="600"/>
              </a:spcBef>
              <a:buClr>
                <a:schemeClr val="accent1"/>
              </a:buClr>
              <a:buFont typeface="Arial"/>
              <a:buChar char="•"/>
              <a:defRPr sz="20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dirty="0" smtClean="0"/>
          </a:p>
        </p:txBody>
      </p:sp>
      <p:sp>
        <p:nvSpPr>
          <p:cNvPr id="10" name="Title Placeholder 1"/>
          <p:cNvSpPr>
            <a:spLocks noGrp="1"/>
          </p:cNvSpPr>
          <p:nvPr>
            <p:ph type="title"/>
          </p:nvPr>
        </p:nvSpPr>
        <p:spPr>
          <a:xfrm>
            <a:off x="328491" y="471269"/>
            <a:ext cx="6828835" cy="302622"/>
          </a:xfrm>
          <a:prstGeom prst="rect">
            <a:avLst/>
          </a:prstGeom>
        </p:spPr>
        <p:txBody>
          <a:bodyPr vert="horz" lIns="91440" tIns="45720" rIns="91440" bIns="45720" rtlCol="0" anchor="ctr">
            <a:noAutofit/>
          </a:bodyPr>
          <a:lstStyle>
            <a:lvl1pPr>
              <a:defRPr sz="2600" baseline="0"/>
            </a:lvl1pPr>
          </a:lstStyle>
          <a:p>
            <a:r>
              <a:rPr lang="en-US" smtClean="0"/>
              <a:t>Click to edit Master title style</a:t>
            </a:r>
            <a:endParaRPr lang="en-US" dirty="0"/>
          </a:p>
        </p:txBody>
      </p:sp>
    </p:spTree>
    <p:extLst>
      <p:ext uri="{BB962C8B-B14F-4D97-AF65-F5344CB8AC3E}">
        <p14:creationId xmlns:p14="http://schemas.microsoft.com/office/powerpoint/2010/main" val="22179039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AU"/>
          </a:p>
        </p:txBody>
      </p:sp>
      <p:sp>
        <p:nvSpPr>
          <p:cNvPr id="3" name="Content Placeholder 2"/>
          <p:cNvSpPr>
            <a:spLocks noGrp="1"/>
          </p:cNvSpPr>
          <p:nvPr>
            <p:ph idx="1"/>
          </p:nvPr>
        </p:nvSpPr>
        <p:spPr/>
        <p:txBody>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dirty="0"/>
          </a:p>
        </p:txBody>
      </p:sp>
      <p:sp>
        <p:nvSpPr>
          <p:cNvPr id="4" name="Slide Number Placeholder 2"/>
          <p:cNvSpPr>
            <a:spLocks noGrp="1"/>
          </p:cNvSpPr>
          <p:nvPr>
            <p:ph type="sldNum" sz="quarter" idx="4"/>
          </p:nvPr>
        </p:nvSpPr>
        <p:spPr>
          <a:xfrm>
            <a:off x="6781800" y="6356350"/>
            <a:ext cx="2133600" cy="365125"/>
          </a:xfrm>
          <a:prstGeom prst="rect">
            <a:avLst/>
          </a:prstGeom>
        </p:spPr>
        <p:txBody>
          <a:bodyPr vert="horz" lIns="91440" tIns="45720" rIns="91440" bIns="45720" rtlCol="0" anchor="ctr"/>
          <a:lstStyle>
            <a:lvl1pPr algn="r">
              <a:defRPr sz="1200">
                <a:solidFill>
                  <a:schemeClr val="tx1"/>
                </a:solidFill>
                <a:latin typeface="Arial"/>
                <a:cs typeface="Arial"/>
              </a:defRPr>
            </a:lvl1pPr>
          </a:lstStyle>
          <a:p>
            <a:fld id="{D643963B-5E1B-544F-A872-2BA17486DE1D}" type="slidenum">
              <a:rPr lang="en-US" smtClean="0"/>
              <a:pPr/>
              <a:t>‹#›</a:t>
            </a:fld>
            <a:endParaRPr lang="en-US" dirty="0"/>
          </a:p>
        </p:txBody>
      </p:sp>
    </p:spTree>
    <p:extLst>
      <p:ext uri="{BB962C8B-B14F-4D97-AF65-F5344CB8AC3E}">
        <p14:creationId xmlns:p14="http://schemas.microsoft.com/office/powerpoint/2010/main" val="3498958074"/>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2"/>
          <p:cNvSpPr>
            <a:spLocks noGrp="1"/>
          </p:cNvSpPr>
          <p:nvPr>
            <p:ph type="sldNum" sz="quarter" idx="4"/>
          </p:nvPr>
        </p:nvSpPr>
        <p:spPr>
          <a:xfrm>
            <a:off x="6781800" y="6356350"/>
            <a:ext cx="2133600" cy="365125"/>
          </a:xfrm>
          <a:prstGeom prst="rect">
            <a:avLst/>
          </a:prstGeom>
        </p:spPr>
        <p:txBody>
          <a:bodyPr vert="horz" lIns="91440" tIns="45720" rIns="91440" bIns="45720" rtlCol="0" anchor="ctr"/>
          <a:lstStyle>
            <a:lvl1pPr algn="r">
              <a:defRPr sz="1200">
                <a:solidFill>
                  <a:schemeClr val="tx1"/>
                </a:solidFill>
                <a:latin typeface="Arial"/>
                <a:cs typeface="Arial"/>
              </a:defRPr>
            </a:lvl1pPr>
          </a:lstStyle>
          <a:p>
            <a:fld id="{D643963B-5E1B-544F-A872-2BA17486DE1D}" type="slidenum">
              <a:rPr lang="en-US" smtClean="0"/>
              <a:pPr/>
              <a:t>‹#›</a:t>
            </a:fld>
            <a:endParaRPr lang="en-US" dirty="0"/>
          </a:p>
        </p:txBody>
      </p:sp>
    </p:spTree>
    <p:extLst>
      <p:ext uri="{BB962C8B-B14F-4D97-AF65-F5344CB8AC3E}">
        <p14:creationId xmlns:p14="http://schemas.microsoft.com/office/powerpoint/2010/main" val="395664001"/>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AU"/>
          </a:p>
        </p:txBody>
      </p:sp>
      <p:sp>
        <p:nvSpPr>
          <p:cNvPr id="4" name="Slide Number Placeholder 2"/>
          <p:cNvSpPr>
            <a:spLocks noGrp="1"/>
          </p:cNvSpPr>
          <p:nvPr>
            <p:ph type="sldNum" sz="quarter" idx="4"/>
          </p:nvPr>
        </p:nvSpPr>
        <p:spPr>
          <a:xfrm>
            <a:off x="6781800" y="6356350"/>
            <a:ext cx="2133600" cy="365125"/>
          </a:xfrm>
          <a:prstGeom prst="rect">
            <a:avLst/>
          </a:prstGeom>
        </p:spPr>
        <p:txBody>
          <a:bodyPr vert="horz" lIns="91440" tIns="45720" rIns="91440" bIns="45720" rtlCol="0" anchor="ctr"/>
          <a:lstStyle>
            <a:lvl1pPr algn="r">
              <a:defRPr sz="1200">
                <a:solidFill>
                  <a:schemeClr val="tx1"/>
                </a:solidFill>
                <a:latin typeface="Arial"/>
                <a:cs typeface="Arial"/>
              </a:defRPr>
            </a:lvl1pPr>
          </a:lstStyle>
          <a:p>
            <a:fld id="{D643963B-5E1B-544F-A872-2BA17486DE1D}" type="slidenum">
              <a:rPr lang="en-US" smtClean="0"/>
              <a:pPr/>
              <a:t>‹#›</a:t>
            </a:fld>
            <a:endParaRPr lang="en-US" dirty="0"/>
          </a:p>
        </p:txBody>
      </p:sp>
    </p:spTree>
    <p:extLst>
      <p:ext uri="{BB962C8B-B14F-4D97-AF65-F5344CB8AC3E}">
        <p14:creationId xmlns:p14="http://schemas.microsoft.com/office/powerpoint/2010/main" val="4223468363"/>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Click to edit Master title style</a:t>
            </a:r>
            <a:endParaRPr lang="en-AU" dirty="0"/>
          </a:p>
        </p:txBody>
      </p:sp>
      <p:sp>
        <p:nvSpPr>
          <p:cNvPr id="3" name="Content Placeholder 2"/>
          <p:cNvSpPr>
            <a:spLocks noGrp="1"/>
          </p:cNvSpPr>
          <p:nvPr>
            <p:ph idx="1"/>
          </p:nvPr>
        </p:nvSpPr>
        <p:spPr>
          <a:xfrm>
            <a:off x="203200" y="1888067"/>
            <a:ext cx="4241800" cy="4783665"/>
          </a:xfr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AU" dirty="0" smtClean="0"/>
              <a:t>Click to edit Master text styles</a:t>
            </a:r>
          </a:p>
          <a:p>
            <a:pPr lvl="1"/>
            <a:r>
              <a:rPr lang="en-AU" dirty="0" smtClean="0"/>
              <a:t>Second level</a:t>
            </a:r>
          </a:p>
          <a:p>
            <a:pPr lvl="2"/>
            <a:r>
              <a:rPr lang="en-AU" dirty="0" smtClean="0"/>
              <a:t>Third level</a:t>
            </a:r>
          </a:p>
          <a:p>
            <a:pPr lvl="3"/>
            <a:r>
              <a:rPr lang="en-AU" dirty="0" smtClean="0"/>
              <a:t>Fourth level</a:t>
            </a:r>
          </a:p>
          <a:p>
            <a:pPr lvl="4"/>
            <a:r>
              <a:rPr lang="en-AU" dirty="0" smtClean="0"/>
              <a:t>Fifth level</a:t>
            </a:r>
            <a:endParaRPr lang="en-AU" dirty="0"/>
          </a:p>
        </p:txBody>
      </p:sp>
      <p:sp>
        <p:nvSpPr>
          <p:cNvPr id="4" name="Slide Number Placeholder 2"/>
          <p:cNvSpPr>
            <a:spLocks noGrp="1"/>
          </p:cNvSpPr>
          <p:nvPr>
            <p:ph type="sldNum" sz="quarter" idx="4"/>
          </p:nvPr>
        </p:nvSpPr>
        <p:spPr>
          <a:xfrm>
            <a:off x="6781800" y="6356350"/>
            <a:ext cx="2133600" cy="365125"/>
          </a:xfrm>
          <a:prstGeom prst="rect">
            <a:avLst/>
          </a:prstGeom>
        </p:spPr>
        <p:txBody>
          <a:bodyPr vert="horz" lIns="91440" tIns="45720" rIns="91440" bIns="45720" rtlCol="0" anchor="ctr"/>
          <a:lstStyle>
            <a:lvl1pPr algn="r">
              <a:defRPr sz="1200">
                <a:solidFill>
                  <a:schemeClr val="tx1"/>
                </a:solidFill>
                <a:latin typeface="Arial"/>
                <a:cs typeface="Arial"/>
              </a:defRPr>
            </a:lvl1pPr>
          </a:lstStyle>
          <a:p>
            <a:fld id="{D643963B-5E1B-544F-A872-2BA17486DE1D}" type="slidenum">
              <a:rPr lang="en-US" smtClean="0"/>
              <a:pPr/>
              <a:t>‹#›</a:t>
            </a:fld>
            <a:endParaRPr lang="en-US" dirty="0"/>
          </a:p>
        </p:txBody>
      </p:sp>
      <p:sp>
        <p:nvSpPr>
          <p:cNvPr id="5" name="Content Placeholder 2"/>
          <p:cNvSpPr>
            <a:spLocks noGrp="1"/>
          </p:cNvSpPr>
          <p:nvPr>
            <p:ph idx="10"/>
          </p:nvPr>
        </p:nvSpPr>
        <p:spPr>
          <a:xfrm>
            <a:off x="4660900" y="1875367"/>
            <a:ext cx="4241800" cy="4783665"/>
          </a:xfr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AU" dirty="0" smtClean="0"/>
              <a:t>Click to edit Master text styles</a:t>
            </a:r>
          </a:p>
          <a:p>
            <a:pPr lvl="1"/>
            <a:r>
              <a:rPr lang="en-AU" dirty="0" smtClean="0"/>
              <a:t>Second level</a:t>
            </a:r>
          </a:p>
          <a:p>
            <a:pPr lvl="2"/>
            <a:r>
              <a:rPr lang="en-AU" dirty="0" smtClean="0"/>
              <a:t>Third level</a:t>
            </a:r>
          </a:p>
          <a:p>
            <a:pPr lvl="3"/>
            <a:r>
              <a:rPr lang="en-AU" dirty="0" smtClean="0"/>
              <a:t>Fourth level</a:t>
            </a:r>
          </a:p>
          <a:p>
            <a:pPr lvl="4"/>
            <a:r>
              <a:rPr lang="en-AU" dirty="0" smtClean="0"/>
              <a:t>Fifth level</a:t>
            </a:r>
            <a:endParaRPr lang="en-AU" dirty="0"/>
          </a:p>
        </p:txBody>
      </p:sp>
    </p:spTree>
    <p:extLst>
      <p:ext uri="{BB962C8B-B14F-4D97-AF65-F5344CB8AC3E}">
        <p14:creationId xmlns:p14="http://schemas.microsoft.com/office/powerpoint/2010/main" val="4223468363"/>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Simple">
    <p:spTree>
      <p:nvGrpSpPr>
        <p:cNvPr id="1" name=""/>
        <p:cNvGrpSpPr/>
        <p:nvPr/>
      </p:nvGrpSpPr>
      <p:grpSpPr>
        <a:xfrm>
          <a:off x="0" y="0"/>
          <a:ext cx="0" cy="0"/>
          <a:chOff x="0" y="0"/>
          <a:chExt cx="0" cy="0"/>
        </a:xfrm>
      </p:grpSpPr>
      <p:pic>
        <p:nvPicPr>
          <p:cNvPr id="4" name="Picture 1"/>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6350"/>
            <a:ext cx="9144000" cy="969963"/>
          </a:xfrm>
          <a:prstGeom prst="rect">
            <a:avLst/>
          </a:prstGeom>
          <a:noFill/>
          <a:ln w="9525">
            <a:noFill/>
            <a:miter lim="800000"/>
            <a:headEnd/>
            <a:tailEnd/>
          </a:ln>
        </p:spPr>
      </p:pic>
      <p:sp>
        <p:nvSpPr>
          <p:cNvPr id="8" name="Title Placeholder 1"/>
          <p:cNvSpPr>
            <a:spLocks noGrp="1"/>
          </p:cNvSpPr>
          <p:nvPr>
            <p:ph type="title"/>
          </p:nvPr>
        </p:nvSpPr>
        <p:spPr>
          <a:xfrm>
            <a:off x="328491" y="471269"/>
            <a:ext cx="6828835" cy="302622"/>
          </a:xfrm>
          <a:prstGeom prst="rect">
            <a:avLst/>
          </a:prstGeom>
        </p:spPr>
        <p:txBody>
          <a:bodyPr vert="horz" lIns="91440" tIns="45720" rIns="91440" bIns="45720" rtlCol="0" anchor="ctr">
            <a:noAutofit/>
          </a:bodyPr>
          <a:lstStyle>
            <a:lvl1pPr>
              <a:defRPr sz="2600" baseline="0"/>
            </a:lvl1pPr>
          </a:lstStyle>
          <a:p>
            <a:r>
              <a:rPr lang="en-US" smtClean="0"/>
              <a:t>Click to edit Master title style</a:t>
            </a:r>
            <a:endParaRPr lang="en-US" dirty="0"/>
          </a:p>
        </p:txBody>
      </p:sp>
      <p:sp>
        <p:nvSpPr>
          <p:cNvPr id="6" name="Content Placeholder 2"/>
          <p:cNvSpPr>
            <a:spLocks noGrp="1"/>
          </p:cNvSpPr>
          <p:nvPr>
            <p:ph sz="quarter" idx="16"/>
          </p:nvPr>
        </p:nvSpPr>
        <p:spPr>
          <a:xfrm>
            <a:off x="360363" y="1358900"/>
            <a:ext cx="8351837" cy="4965700"/>
          </a:xfrm>
          <a:prstGeom prst="rect">
            <a:avLst/>
          </a:prstGeom>
        </p:spPr>
        <p:txBody>
          <a:bodyPr vert="horz"/>
          <a:lstStyle>
            <a:lvl1pPr marL="0" indent="0">
              <a:spcBef>
                <a:spcPts val="600"/>
              </a:spcBef>
              <a:buClr>
                <a:schemeClr val="accent1"/>
              </a:buClr>
              <a:buFont typeface="Arial"/>
              <a:buNone/>
              <a:defRPr sz="1800"/>
            </a:lvl1pPr>
            <a:lvl2pPr marL="361950" indent="-209550">
              <a:spcBef>
                <a:spcPts val="600"/>
              </a:spcBef>
              <a:buClr>
                <a:schemeClr val="accent1"/>
              </a:buClr>
              <a:buFont typeface="Arial"/>
              <a:buChar char="•"/>
              <a:defRPr sz="1800"/>
            </a:lvl2pPr>
            <a:lvl3pPr marL="1143000" indent="-228600">
              <a:spcBef>
                <a:spcPts val="600"/>
              </a:spcBef>
              <a:buClr>
                <a:schemeClr val="accent1"/>
              </a:buClr>
              <a:buFont typeface="Arial"/>
              <a:buChar char="•"/>
              <a:defRPr sz="2000"/>
            </a:lvl3pPr>
            <a:lvl4pPr marL="1600200" indent="-228600">
              <a:spcBef>
                <a:spcPts val="600"/>
              </a:spcBef>
              <a:buClr>
                <a:schemeClr val="accent1"/>
              </a:buClr>
              <a:buFont typeface="Arial"/>
              <a:buChar char="•"/>
              <a:defRPr sz="2000"/>
            </a:lvl4pPr>
            <a:lvl5pPr marL="2057400" indent="-228600">
              <a:spcBef>
                <a:spcPts val="600"/>
              </a:spcBef>
              <a:buClr>
                <a:schemeClr val="accent1"/>
              </a:buClr>
              <a:buFont typeface="Arial"/>
              <a:buChar char="•"/>
              <a:defRPr sz="20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dirty="0" smtClean="0"/>
          </a:p>
        </p:txBody>
      </p:sp>
    </p:spTree>
    <p:extLst>
      <p:ext uri="{BB962C8B-B14F-4D97-AF65-F5344CB8AC3E}">
        <p14:creationId xmlns:p14="http://schemas.microsoft.com/office/powerpoint/2010/main" val="13982296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1 Image">
    <p:spTree>
      <p:nvGrpSpPr>
        <p:cNvPr id="1" name=""/>
        <p:cNvGrpSpPr/>
        <p:nvPr/>
      </p:nvGrpSpPr>
      <p:grpSpPr>
        <a:xfrm>
          <a:off x="0" y="0"/>
          <a:ext cx="0" cy="0"/>
          <a:chOff x="0" y="0"/>
          <a:chExt cx="0" cy="0"/>
        </a:xfrm>
      </p:grpSpPr>
      <p:pic>
        <p:nvPicPr>
          <p:cNvPr id="5" name="Picture 1"/>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6350"/>
            <a:ext cx="9144000" cy="969963"/>
          </a:xfrm>
          <a:prstGeom prst="rect">
            <a:avLst/>
          </a:prstGeom>
          <a:noFill/>
          <a:ln w="9525">
            <a:noFill/>
            <a:miter lim="800000"/>
            <a:headEnd/>
            <a:tailEnd/>
          </a:ln>
        </p:spPr>
      </p:pic>
      <p:sp>
        <p:nvSpPr>
          <p:cNvPr id="11" name="Content Placeholder 2"/>
          <p:cNvSpPr>
            <a:spLocks noGrp="1"/>
          </p:cNvSpPr>
          <p:nvPr>
            <p:ph idx="11"/>
          </p:nvPr>
        </p:nvSpPr>
        <p:spPr>
          <a:xfrm>
            <a:off x="4616450" y="1352550"/>
            <a:ext cx="4103696" cy="5018237"/>
          </a:xfrm>
          <a:prstGeom prst="rect">
            <a:avLst/>
          </a:prstGeom>
        </p:spPr>
        <p:txBody>
          <a:bodyPr/>
          <a:lstStyle>
            <a:lvl1pPr>
              <a:defRPr sz="1800"/>
            </a:lvl1pPr>
            <a:lvl3pPr marL="914400" indent="0">
              <a:buFont typeface="Arial"/>
              <a:buNone/>
              <a:defRPr/>
            </a:lvl3pPr>
            <a:lvl4pPr marL="1371600" indent="0">
              <a:buFont typeface="Arial"/>
              <a:buNone/>
              <a:defRPr/>
            </a:lvl4pPr>
            <a:lvl5pPr marL="2057400" indent="-228600">
              <a:buFont typeface="Arial"/>
              <a:buChar char="•"/>
              <a:defRPr/>
            </a:lvl5pPr>
          </a:lstStyle>
          <a:p>
            <a:pPr lvl="0"/>
            <a:r>
              <a:rPr lang="en-US" smtClean="0"/>
              <a:t>Click to edit Master text styles</a:t>
            </a:r>
          </a:p>
        </p:txBody>
      </p:sp>
      <p:sp>
        <p:nvSpPr>
          <p:cNvPr id="8" name="Content Placeholder 2"/>
          <p:cNvSpPr>
            <a:spLocks noGrp="1"/>
          </p:cNvSpPr>
          <p:nvPr>
            <p:ph sz="quarter" idx="16"/>
          </p:nvPr>
        </p:nvSpPr>
        <p:spPr>
          <a:xfrm>
            <a:off x="360364" y="1358900"/>
            <a:ext cx="4133806" cy="4965700"/>
          </a:xfrm>
          <a:prstGeom prst="rect">
            <a:avLst/>
          </a:prstGeom>
        </p:spPr>
        <p:txBody>
          <a:bodyPr vert="horz"/>
          <a:lstStyle>
            <a:lvl1pPr marL="0" indent="0">
              <a:spcBef>
                <a:spcPts val="600"/>
              </a:spcBef>
              <a:buClr>
                <a:schemeClr val="accent1"/>
              </a:buClr>
              <a:buFont typeface="Arial"/>
              <a:buNone/>
              <a:defRPr sz="1800"/>
            </a:lvl1pPr>
            <a:lvl2pPr marL="361950" indent="-209550">
              <a:spcBef>
                <a:spcPts val="600"/>
              </a:spcBef>
              <a:buClr>
                <a:schemeClr val="accent1"/>
              </a:buClr>
              <a:buFont typeface="Arial"/>
              <a:buChar char="•"/>
              <a:defRPr sz="1800"/>
            </a:lvl2pPr>
            <a:lvl3pPr marL="1143000" indent="-228600">
              <a:spcBef>
                <a:spcPts val="600"/>
              </a:spcBef>
              <a:buClr>
                <a:schemeClr val="accent1"/>
              </a:buClr>
              <a:buFont typeface="Arial"/>
              <a:buChar char="•"/>
              <a:defRPr sz="2000"/>
            </a:lvl3pPr>
            <a:lvl4pPr marL="1600200" indent="-228600">
              <a:spcBef>
                <a:spcPts val="600"/>
              </a:spcBef>
              <a:buClr>
                <a:schemeClr val="accent1"/>
              </a:buClr>
              <a:buFont typeface="Arial"/>
              <a:buChar char="•"/>
              <a:defRPr sz="2000"/>
            </a:lvl4pPr>
            <a:lvl5pPr marL="2057400" indent="-228600">
              <a:spcBef>
                <a:spcPts val="600"/>
              </a:spcBef>
              <a:buClr>
                <a:schemeClr val="accent1"/>
              </a:buClr>
              <a:buFont typeface="Arial"/>
              <a:buChar char="•"/>
              <a:defRPr sz="20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dirty="0" smtClean="0"/>
          </a:p>
        </p:txBody>
      </p:sp>
      <p:sp>
        <p:nvSpPr>
          <p:cNvPr id="10" name="Title Placeholder 1"/>
          <p:cNvSpPr>
            <a:spLocks noGrp="1"/>
          </p:cNvSpPr>
          <p:nvPr>
            <p:ph type="title"/>
          </p:nvPr>
        </p:nvSpPr>
        <p:spPr>
          <a:xfrm>
            <a:off x="328491" y="471269"/>
            <a:ext cx="6828835" cy="302622"/>
          </a:xfrm>
          <a:prstGeom prst="rect">
            <a:avLst/>
          </a:prstGeom>
        </p:spPr>
        <p:txBody>
          <a:bodyPr vert="horz" lIns="91440" tIns="45720" rIns="91440" bIns="45720" rtlCol="0" anchor="ctr">
            <a:noAutofit/>
          </a:bodyPr>
          <a:lstStyle>
            <a:lvl1pPr>
              <a:defRPr sz="2600" baseline="0"/>
            </a:lvl1pPr>
          </a:lstStyle>
          <a:p>
            <a:r>
              <a:rPr lang="en-US" smtClean="0"/>
              <a:t>Click to edit Master title style</a:t>
            </a:r>
            <a:endParaRPr lang="en-US" dirty="0"/>
          </a:p>
        </p:txBody>
      </p:sp>
    </p:spTree>
    <p:extLst>
      <p:ext uri="{BB962C8B-B14F-4D97-AF65-F5344CB8AC3E}">
        <p14:creationId xmlns:p14="http://schemas.microsoft.com/office/powerpoint/2010/main" val="21441059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11" name="Title 1"/>
          <p:cNvSpPr>
            <a:spLocks noGrp="1"/>
          </p:cNvSpPr>
          <p:nvPr>
            <p:ph type="ctrTitle"/>
          </p:nvPr>
        </p:nvSpPr>
        <p:spPr>
          <a:xfrm>
            <a:off x="457200" y="3429000"/>
            <a:ext cx="7624887" cy="856337"/>
          </a:xfrm>
          <a:prstGeom prst="rect">
            <a:avLst/>
          </a:prstGeom>
        </p:spPr>
        <p:txBody>
          <a:bodyPr>
            <a:normAutofit/>
          </a:bodyPr>
          <a:lstStyle>
            <a:lvl1pPr algn="l">
              <a:defRPr sz="3600" b="1">
                <a:solidFill>
                  <a:srgbClr val="FFFFFF"/>
                </a:solidFill>
                <a:latin typeface="Arial"/>
                <a:cs typeface="Arial"/>
              </a:defRPr>
            </a:lvl1pPr>
          </a:lstStyle>
          <a:p>
            <a:r>
              <a:rPr lang="en-US" dirty="0" smtClean="0"/>
              <a:t>Click to edit Master title style</a:t>
            </a:r>
            <a:endParaRPr lang="en-US" dirty="0"/>
          </a:p>
        </p:txBody>
      </p:sp>
      <p:sp>
        <p:nvSpPr>
          <p:cNvPr id="12" name="Subtitle 2"/>
          <p:cNvSpPr>
            <a:spLocks noGrp="1"/>
          </p:cNvSpPr>
          <p:nvPr>
            <p:ph type="subTitle" idx="1"/>
          </p:nvPr>
        </p:nvSpPr>
        <p:spPr>
          <a:xfrm>
            <a:off x="457200" y="4482996"/>
            <a:ext cx="6400800" cy="470594"/>
          </a:xfrm>
          <a:prstGeom prst="rect">
            <a:avLst/>
          </a:prstGeom>
        </p:spPr>
        <p:txBody>
          <a:bodyPr>
            <a:normAutofit/>
          </a:bodyPr>
          <a:lstStyle>
            <a:lvl1pPr marL="0" indent="0" algn="l">
              <a:buNone/>
              <a:defRPr sz="2000" b="1">
                <a:solidFill>
                  <a:schemeClr val="bg1"/>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Tree>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Title Placeholder 1"/>
          <p:cNvSpPr>
            <a:spLocks noGrp="1"/>
          </p:cNvSpPr>
          <p:nvPr>
            <p:ph type="title"/>
          </p:nvPr>
        </p:nvSpPr>
        <p:spPr>
          <a:xfrm>
            <a:off x="328491" y="28576"/>
            <a:ext cx="8672634" cy="700306"/>
          </a:xfrm>
          <a:prstGeom prst="rect">
            <a:avLst/>
          </a:prstGeom>
        </p:spPr>
        <p:txBody>
          <a:bodyPr vert="horz" lIns="91440" tIns="45720" rIns="91440" bIns="45720" rtlCol="0" anchor="ctr">
            <a:noAutofit/>
          </a:bodyPr>
          <a:lstStyle>
            <a:lvl1pPr algn="l">
              <a:defRPr sz="2600" b="1" baseline="0">
                <a:solidFill>
                  <a:schemeClr val="bg1"/>
                </a:solidFill>
              </a:defRPr>
            </a:lvl1pPr>
          </a:lstStyle>
          <a:p>
            <a:r>
              <a:rPr lang="en-US" dirty="0" smtClean="0"/>
              <a:t>Click to edit Master title style</a:t>
            </a:r>
            <a:endParaRPr lang="en-US" dirty="0"/>
          </a:p>
        </p:txBody>
      </p:sp>
      <p:sp>
        <p:nvSpPr>
          <p:cNvPr id="7" name="Content Placeholder 2"/>
          <p:cNvSpPr>
            <a:spLocks noGrp="1"/>
          </p:cNvSpPr>
          <p:nvPr>
            <p:ph sz="quarter" idx="16"/>
          </p:nvPr>
        </p:nvSpPr>
        <p:spPr>
          <a:xfrm>
            <a:off x="360363" y="1358900"/>
            <a:ext cx="8351837" cy="4965700"/>
          </a:xfrm>
          <a:prstGeom prst="rect">
            <a:avLst/>
          </a:prstGeom>
        </p:spPr>
        <p:txBody>
          <a:bodyPr vert="horz">
            <a:normAutofit/>
          </a:bodyPr>
          <a:lstStyle>
            <a:lvl1pPr marL="0" indent="0">
              <a:spcBef>
                <a:spcPts val="600"/>
              </a:spcBef>
              <a:buClr>
                <a:schemeClr val="accent1"/>
              </a:buClr>
              <a:buFont typeface="Arial"/>
              <a:buNone/>
              <a:defRPr sz="1800"/>
            </a:lvl1pPr>
            <a:lvl2pPr marL="361950" indent="-209550">
              <a:spcBef>
                <a:spcPts val="600"/>
              </a:spcBef>
              <a:buClr>
                <a:schemeClr val="tx1"/>
              </a:buClr>
              <a:buFont typeface="Arial"/>
              <a:buChar char="•"/>
              <a:defRPr sz="1800"/>
            </a:lvl2pPr>
            <a:lvl3pPr marL="1143000" indent="-228600">
              <a:spcBef>
                <a:spcPts val="600"/>
              </a:spcBef>
              <a:buClr>
                <a:schemeClr val="tx1"/>
              </a:buClr>
              <a:buFont typeface="Arial"/>
              <a:buChar char="•"/>
              <a:defRPr sz="2000"/>
            </a:lvl3pPr>
            <a:lvl4pPr marL="1600200" indent="-228600">
              <a:spcBef>
                <a:spcPts val="600"/>
              </a:spcBef>
              <a:buClr>
                <a:schemeClr val="tx1"/>
              </a:buClr>
              <a:buFont typeface="Arial"/>
              <a:buChar char="•"/>
              <a:defRPr sz="2000"/>
            </a:lvl4pPr>
            <a:lvl5pPr marL="2057400" indent="-228600">
              <a:spcBef>
                <a:spcPts val="600"/>
              </a:spcBef>
              <a:buClr>
                <a:schemeClr val="tx1"/>
              </a:buClr>
              <a:buFont typeface="Arial"/>
              <a:buChar char="•"/>
              <a:defRPr sz="2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AU" dirty="0" smtClean="0"/>
          </a:p>
        </p:txBody>
      </p:sp>
    </p:spTree>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3.png"/><Relationship Id="rId5" Type="http://schemas.openxmlformats.org/officeDocument/2006/relationships/slideLayout" Target="../slideLayouts/slideLayout5.xml"/><Relationship Id="rId10" Type="http://schemas.openxmlformats.org/officeDocument/2006/relationships/image" Target="../media/image2.emf"/><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image" Target="../media/image5.png"/><Relationship Id="rId5" Type="http://schemas.openxmlformats.org/officeDocument/2006/relationships/theme" Target="../theme/theme2.xml"/><Relationship Id="rId4" Type="http://schemas.openxmlformats.org/officeDocument/2006/relationships/slideLayout" Target="../slideLayouts/slideLayout11.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5" Type="http://schemas.openxmlformats.org/officeDocument/2006/relationships/image" Target="../media/image8.emf"/><Relationship Id="rId4" Type="http://schemas.openxmlformats.org/officeDocument/2006/relationships/image" Target="../media/image7.emf"/></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 name="Rectangle 2"/>
          <p:cNvSpPr/>
          <p:nvPr userDrawn="1"/>
        </p:nvSpPr>
        <p:spPr bwMode="auto">
          <a:xfrm>
            <a:off x="8255000" y="0"/>
            <a:ext cx="889000" cy="901700"/>
          </a:xfrm>
          <a:prstGeom prst="rect">
            <a:avLst/>
          </a:prstGeom>
          <a:solidFill>
            <a:srgbClr val="4C72B6"/>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64" charset="0"/>
            </a:endParaRPr>
          </a:p>
        </p:txBody>
      </p:sp>
      <p:sp>
        <p:nvSpPr>
          <p:cNvPr id="143365" name="Rectangle 2"/>
          <p:cNvSpPr>
            <a:spLocks noGrp="1" noChangeArrowheads="1"/>
          </p:cNvSpPr>
          <p:nvPr>
            <p:ph type="title"/>
          </p:nvPr>
        </p:nvSpPr>
        <p:spPr bwMode="auto">
          <a:xfrm>
            <a:off x="203200" y="1261533"/>
            <a:ext cx="8712200" cy="550334"/>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AU" dirty="0" smtClean="0"/>
              <a:t>Click to edit Master title style</a:t>
            </a:r>
            <a:endParaRPr lang="en-US" dirty="0"/>
          </a:p>
        </p:txBody>
      </p:sp>
      <p:sp>
        <p:nvSpPr>
          <p:cNvPr id="143366" name="Rectangle 3"/>
          <p:cNvSpPr>
            <a:spLocks noGrp="1" noChangeArrowheads="1"/>
          </p:cNvSpPr>
          <p:nvPr>
            <p:ph type="body" idx="1"/>
          </p:nvPr>
        </p:nvSpPr>
        <p:spPr bwMode="auto">
          <a:xfrm>
            <a:off x="203200" y="1888067"/>
            <a:ext cx="8712200" cy="4783665"/>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AU" dirty="0" smtClean="0"/>
              <a:t>Click to edit Master text styles</a:t>
            </a:r>
          </a:p>
          <a:p>
            <a:pPr lvl="1"/>
            <a:r>
              <a:rPr lang="en-AU" dirty="0" smtClean="0"/>
              <a:t>Second level</a:t>
            </a:r>
          </a:p>
          <a:p>
            <a:pPr lvl="2"/>
            <a:r>
              <a:rPr lang="en-AU" dirty="0" smtClean="0"/>
              <a:t>Third level</a:t>
            </a:r>
          </a:p>
          <a:p>
            <a:pPr lvl="3"/>
            <a:r>
              <a:rPr lang="en-AU" dirty="0" smtClean="0"/>
              <a:t>Fourth level</a:t>
            </a:r>
          </a:p>
          <a:p>
            <a:pPr lvl="4"/>
            <a:r>
              <a:rPr lang="en-AU" dirty="0" smtClean="0"/>
              <a:t>Fifth level</a:t>
            </a:r>
            <a:endParaRPr lang="en-US" dirty="0"/>
          </a:p>
        </p:txBody>
      </p:sp>
      <p:pic>
        <p:nvPicPr>
          <p:cNvPr id="10" name="Picture 9" descr="Morobe Logo-01.png"/>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232835" y="160868"/>
            <a:ext cx="1913466" cy="627254"/>
          </a:xfrm>
          <a:prstGeom prst="rect">
            <a:avLst/>
          </a:prstGeom>
        </p:spPr>
      </p:pic>
      <p:pic>
        <p:nvPicPr>
          <p:cNvPr id="2" name="Picture 1"/>
          <p:cNvPicPr>
            <a:picLocks noChangeAspect="1"/>
          </p:cNvPicPr>
          <p:nvPr/>
        </p:nvPicPr>
        <p:blipFill>
          <a:blip r:embed="rId10"/>
          <a:stretch>
            <a:fillRect/>
          </a:stretch>
        </p:blipFill>
        <p:spPr>
          <a:xfrm>
            <a:off x="0" y="935609"/>
            <a:ext cx="9144000" cy="143892"/>
          </a:xfrm>
          <a:prstGeom prst="rect">
            <a:avLst/>
          </a:prstGeom>
        </p:spPr>
      </p:pic>
      <p:pic>
        <p:nvPicPr>
          <p:cNvPr id="4" name="Picture 3" descr="Intranet (dragged)-01.png"/>
          <p:cNvPicPr>
            <a:picLocks noChangeAspect="1"/>
          </p:cNvPicPr>
          <p:nvPr/>
        </p:nvPicPr>
        <p:blipFill rotWithShape="1">
          <a:blip r:embed="rId11" cstate="print">
            <a:extLst>
              <a:ext uri="{28A0092B-C50C-407E-A947-70E740481C1C}">
                <a14:useLocalDpi xmlns:a14="http://schemas.microsoft.com/office/drawing/2010/main"/>
              </a:ext>
            </a:extLst>
          </a:blip>
          <a:srcRect b="-10634"/>
          <a:stretch/>
        </p:blipFill>
        <p:spPr>
          <a:xfrm>
            <a:off x="8407400" y="246210"/>
            <a:ext cx="596900" cy="528490"/>
          </a:xfrm>
          <a:prstGeom prst="rect">
            <a:avLst/>
          </a:prstGeom>
        </p:spPr>
      </p:pic>
      <p:sp>
        <p:nvSpPr>
          <p:cNvPr id="12" name="Slide Number Placeholder 2"/>
          <p:cNvSpPr>
            <a:spLocks noGrp="1"/>
          </p:cNvSpPr>
          <p:nvPr>
            <p:ph type="sldNum" sz="quarter" idx="4"/>
          </p:nvPr>
        </p:nvSpPr>
        <p:spPr>
          <a:xfrm>
            <a:off x="6781800" y="6356350"/>
            <a:ext cx="2133600" cy="365125"/>
          </a:xfrm>
          <a:prstGeom prst="rect">
            <a:avLst/>
          </a:prstGeom>
        </p:spPr>
        <p:txBody>
          <a:bodyPr vert="horz" lIns="91440" tIns="45720" rIns="91440" bIns="45720" rtlCol="0" anchor="ctr"/>
          <a:lstStyle>
            <a:lvl1pPr algn="r">
              <a:defRPr sz="1200">
                <a:solidFill>
                  <a:schemeClr val="tx1"/>
                </a:solidFill>
                <a:latin typeface="Arial"/>
                <a:cs typeface="Arial"/>
              </a:defRPr>
            </a:lvl1pPr>
          </a:lstStyle>
          <a:p>
            <a:fld id="{D643963B-5E1B-544F-A872-2BA17486DE1D}" type="slidenum">
              <a:rPr lang="en-US" smtClean="0"/>
              <a:pPr/>
              <a:t>‹#›</a:t>
            </a:fld>
            <a:endParaRPr lang="en-US" dirty="0"/>
          </a:p>
        </p:txBody>
      </p:sp>
      <p:cxnSp>
        <p:nvCxnSpPr>
          <p:cNvPr id="6" name="Straight Connector 5"/>
          <p:cNvCxnSpPr/>
          <p:nvPr/>
        </p:nvCxnSpPr>
        <p:spPr bwMode="auto">
          <a:xfrm>
            <a:off x="0" y="931333"/>
            <a:ext cx="9144000" cy="0"/>
          </a:xfrm>
          <a:prstGeom prst="line">
            <a:avLst/>
          </a:prstGeom>
          <a:solidFill>
            <a:schemeClr val="accent1"/>
          </a:solidFill>
          <a:ln w="50800" cap="flat" cmpd="sng" algn="ctr">
            <a:solidFill>
              <a:srgbClr val="183062"/>
            </a:solidFill>
            <a:prstDash val="solid"/>
            <a:round/>
            <a:headEnd type="none" w="med" len="med"/>
            <a:tailEnd type="none" w="med" len="med"/>
          </a:ln>
          <a:effectLst/>
        </p:spPr>
      </p:cxnSp>
    </p:spTree>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4" r:id="rId4"/>
    <p:sldLayoutId id="2147483745" r:id="rId5"/>
    <p:sldLayoutId id="2147483746" r:id="rId6"/>
    <p:sldLayoutId id="2147483747" r:id="rId7"/>
  </p:sldLayoutIdLst>
  <p:timing>
    <p:tnLst>
      <p:par>
        <p:cTn id="1" dur="indefinite" restart="never" nodeType="tmRoot"/>
      </p:par>
    </p:tnLst>
  </p:timing>
  <p:hf sldNum="0" hdr="0" ftr="0" dt="0"/>
  <p:txStyles>
    <p:titleStyle>
      <a:lvl1pPr algn="l" rtl="0" eaLnBrk="1" fontAlgn="base" hangingPunct="1">
        <a:spcBef>
          <a:spcPct val="0"/>
        </a:spcBef>
        <a:spcAft>
          <a:spcPct val="0"/>
        </a:spcAft>
        <a:defRPr sz="3000" b="1">
          <a:solidFill>
            <a:srgbClr val="183062"/>
          </a:solidFill>
          <a:latin typeface="Arial"/>
          <a:ea typeface="ＭＳ Ｐゴシック" pitchFamily="82" charset="-128"/>
          <a:cs typeface="Arial"/>
        </a:defRPr>
      </a:lvl1pPr>
      <a:lvl2pPr algn="l" rtl="0" eaLnBrk="1" fontAlgn="base" hangingPunct="1">
        <a:spcBef>
          <a:spcPct val="0"/>
        </a:spcBef>
        <a:spcAft>
          <a:spcPct val="0"/>
        </a:spcAft>
        <a:defRPr sz="3000" b="1">
          <a:solidFill>
            <a:schemeClr val="bg1"/>
          </a:solidFill>
          <a:latin typeface="Arial" pitchFamily="32" charset="0"/>
          <a:ea typeface="ＭＳ Ｐゴシック" pitchFamily="82" charset="-128"/>
          <a:cs typeface="Arial Bold" pitchFamily="-109" charset="0"/>
        </a:defRPr>
      </a:lvl2pPr>
      <a:lvl3pPr algn="l" rtl="0" eaLnBrk="1" fontAlgn="base" hangingPunct="1">
        <a:spcBef>
          <a:spcPct val="0"/>
        </a:spcBef>
        <a:spcAft>
          <a:spcPct val="0"/>
        </a:spcAft>
        <a:defRPr sz="3000" b="1">
          <a:solidFill>
            <a:schemeClr val="bg1"/>
          </a:solidFill>
          <a:latin typeface="Arial" pitchFamily="32" charset="0"/>
          <a:ea typeface="ＭＳ Ｐゴシック" pitchFamily="82" charset="-128"/>
          <a:cs typeface="Arial Bold" pitchFamily="-109" charset="0"/>
        </a:defRPr>
      </a:lvl3pPr>
      <a:lvl4pPr algn="l" rtl="0" eaLnBrk="1" fontAlgn="base" hangingPunct="1">
        <a:spcBef>
          <a:spcPct val="0"/>
        </a:spcBef>
        <a:spcAft>
          <a:spcPct val="0"/>
        </a:spcAft>
        <a:defRPr sz="3000" b="1">
          <a:solidFill>
            <a:schemeClr val="bg1"/>
          </a:solidFill>
          <a:latin typeface="Arial" pitchFamily="32" charset="0"/>
          <a:ea typeface="ＭＳ Ｐゴシック" pitchFamily="82" charset="-128"/>
          <a:cs typeface="Arial Bold" pitchFamily="-109" charset="0"/>
        </a:defRPr>
      </a:lvl4pPr>
      <a:lvl5pPr algn="l" rtl="0" eaLnBrk="1" fontAlgn="base" hangingPunct="1">
        <a:spcBef>
          <a:spcPct val="0"/>
        </a:spcBef>
        <a:spcAft>
          <a:spcPct val="0"/>
        </a:spcAft>
        <a:defRPr sz="3000" b="1">
          <a:solidFill>
            <a:schemeClr val="bg1"/>
          </a:solidFill>
          <a:latin typeface="Arial" pitchFamily="32" charset="0"/>
          <a:ea typeface="ＭＳ Ｐゴシック" pitchFamily="82" charset="-128"/>
          <a:cs typeface="Arial Bold" pitchFamily="-109" charset="0"/>
        </a:defRPr>
      </a:lvl5pPr>
      <a:lvl6pPr marL="457200" algn="l" rtl="0" eaLnBrk="1" fontAlgn="base" hangingPunct="1">
        <a:spcBef>
          <a:spcPct val="0"/>
        </a:spcBef>
        <a:spcAft>
          <a:spcPct val="0"/>
        </a:spcAft>
        <a:defRPr sz="3200" b="1">
          <a:solidFill>
            <a:schemeClr val="bg1"/>
          </a:solidFill>
          <a:latin typeface="Trebuchet MS" pitchFamily="64" charset="0"/>
        </a:defRPr>
      </a:lvl6pPr>
      <a:lvl7pPr marL="914400" algn="l" rtl="0" eaLnBrk="1" fontAlgn="base" hangingPunct="1">
        <a:spcBef>
          <a:spcPct val="0"/>
        </a:spcBef>
        <a:spcAft>
          <a:spcPct val="0"/>
        </a:spcAft>
        <a:defRPr sz="3200" b="1">
          <a:solidFill>
            <a:schemeClr val="bg1"/>
          </a:solidFill>
          <a:latin typeface="Trebuchet MS" pitchFamily="64" charset="0"/>
        </a:defRPr>
      </a:lvl7pPr>
      <a:lvl8pPr marL="1371600" algn="l" rtl="0" eaLnBrk="1" fontAlgn="base" hangingPunct="1">
        <a:spcBef>
          <a:spcPct val="0"/>
        </a:spcBef>
        <a:spcAft>
          <a:spcPct val="0"/>
        </a:spcAft>
        <a:defRPr sz="3200" b="1">
          <a:solidFill>
            <a:schemeClr val="bg1"/>
          </a:solidFill>
          <a:latin typeface="Trebuchet MS" pitchFamily="64" charset="0"/>
        </a:defRPr>
      </a:lvl8pPr>
      <a:lvl9pPr marL="1828800" algn="l" rtl="0" eaLnBrk="1" fontAlgn="base" hangingPunct="1">
        <a:spcBef>
          <a:spcPct val="0"/>
        </a:spcBef>
        <a:spcAft>
          <a:spcPct val="0"/>
        </a:spcAft>
        <a:defRPr sz="3200" b="1">
          <a:solidFill>
            <a:schemeClr val="bg1"/>
          </a:solidFill>
          <a:latin typeface="Trebuchet MS" pitchFamily="64" charset="0"/>
        </a:defRPr>
      </a:lvl9pPr>
    </p:titleStyle>
    <p:bodyStyle>
      <a:lvl1pPr marL="342900" indent="-342900" algn="l" rtl="0" eaLnBrk="1" fontAlgn="base" hangingPunct="1">
        <a:spcBef>
          <a:spcPts val="1750"/>
        </a:spcBef>
        <a:spcAft>
          <a:spcPct val="0"/>
        </a:spcAft>
        <a:defRPr sz="2400">
          <a:solidFill>
            <a:schemeClr val="tx1"/>
          </a:solidFill>
          <a:latin typeface="Arial"/>
          <a:ea typeface="ＭＳ Ｐゴシック" pitchFamily="82" charset="-128"/>
          <a:cs typeface="Arial"/>
        </a:defRPr>
      </a:lvl1pPr>
      <a:lvl2pPr marL="857250" indent="-381000" algn="l" rtl="0" eaLnBrk="1" fontAlgn="base" hangingPunct="1">
        <a:spcBef>
          <a:spcPct val="20000"/>
        </a:spcBef>
        <a:spcAft>
          <a:spcPct val="0"/>
        </a:spcAft>
        <a:buFont typeface="Arial" charset="0"/>
        <a:buChar char="•"/>
        <a:defRPr sz="2400">
          <a:solidFill>
            <a:schemeClr val="tx1"/>
          </a:solidFill>
          <a:latin typeface="Arial"/>
          <a:ea typeface="ＭＳ Ｐゴシック" pitchFamily="64" charset="-128"/>
          <a:cs typeface="Arial"/>
        </a:defRPr>
      </a:lvl2pPr>
      <a:lvl3pPr marL="1333500" indent="-285750" algn="l" rtl="0" eaLnBrk="1" fontAlgn="base" hangingPunct="1">
        <a:spcBef>
          <a:spcPct val="20000"/>
        </a:spcBef>
        <a:spcAft>
          <a:spcPct val="0"/>
        </a:spcAft>
        <a:buChar char="•"/>
        <a:defRPr sz="2000">
          <a:solidFill>
            <a:schemeClr val="tx1"/>
          </a:solidFill>
          <a:latin typeface="Arial"/>
          <a:ea typeface="ＭＳ Ｐゴシック" pitchFamily="64" charset="-128"/>
          <a:cs typeface="Arial"/>
        </a:defRPr>
      </a:lvl3pPr>
      <a:lvl4pPr marL="1809750" indent="-285750" algn="l" rtl="0" eaLnBrk="1" fontAlgn="base" hangingPunct="1">
        <a:spcBef>
          <a:spcPct val="20000"/>
        </a:spcBef>
        <a:spcAft>
          <a:spcPct val="0"/>
        </a:spcAft>
        <a:buChar char="–"/>
        <a:defRPr sz="2000">
          <a:solidFill>
            <a:schemeClr val="tx1"/>
          </a:solidFill>
          <a:latin typeface="Arial"/>
          <a:ea typeface="ＭＳ Ｐゴシック" pitchFamily="64" charset="-128"/>
          <a:cs typeface="Arial"/>
        </a:defRPr>
      </a:lvl4pPr>
      <a:lvl5pPr marL="2286000" indent="-285750" algn="l" rtl="0" eaLnBrk="1" fontAlgn="base" hangingPunct="1">
        <a:spcBef>
          <a:spcPct val="20000"/>
        </a:spcBef>
        <a:spcAft>
          <a:spcPct val="0"/>
        </a:spcAft>
        <a:buChar char="»"/>
        <a:defRPr sz="2000">
          <a:solidFill>
            <a:schemeClr val="tx1"/>
          </a:solidFill>
          <a:latin typeface="Arial"/>
          <a:ea typeface="ＭＳ Ｐゴシック" pitchFamily="64" charset="-128"/>
          <a:cs typeface="Arial"/>
        </a:defRPr>
      </a:lvl5pPr>
      <a:lvl6pPr marL="2743200" indent="-285750" algn="l" rtl="0" eaLnBrk="1" fontAlgn="base" hangingPunct="1">
        <a:spcBef>
          <a:spcPct val="20000"/>
        </a:spcBef>
        <a:spcAft>
          <a:spcPct val="0"/>
        </a:spcAft>
        <a:buChar char="»"/>
        <a:defRPr>
          <a:solidFill>
            <a:schemeClr val="tx1"/>
          </a:solidFill>
          <a:latin typeface="+mn-lt"/>
          <a:ea typeface="ＭＳ Ｐゴシック" pitchFamily="64" charset="-128"/>
        </a:defRPr>
      </a:lvl6pPr>
      <a:lvl7pPr marL="3200400" indent="-285750" algn="l" rtl="0" eaLnBrk="1" fontAlgn="base" hangingPunct="1">
        <a:spcBef>
          <a:spcPct val="20000"/>
        </a:spcBef>
        <a:spcAft>
          <a:spcPct val="0"/>
        </a:spcAft>
        <a:buChar char="»"/>
        <a:defRPr>
          <a:solidFill>
            <a:schemeClr val="tx1"/>
          </a:solidFill>
          <a:latin typeface="+mn-lt"/>
          <a:ea typeface="ＭＳ Ｐゴシック" pitchFamily="64" charset="-128"/>
        </a:defRPr>
      </a:lvl7pPr>
      <a:lvl8pPr marL="3657600" indent="-285750" algn="l" rtl="0" eaLnBrk="1" fontAlgn="base" hangingPunct="1">
        <a:spcBef>
          <a:spcPct val="20000"/>
        </a:spcBef>
        <a:spcAft>
          <a:spcPct val="0"/>
        </a:spcAft>
        <a:buChar char="»"/>
        <a:defRPr>
          <a:solidFill>
            <a:schemeClr val="tx1"/>
          </a:solidFill>
          <a:latin typeface="+mn-lt"/>
          <a:ea typeface="ＭＳ Ｐゴシック" pitchFamily="64" charset="-128"/>
        </a:defRPr>
      </a:lvl8pPr>
      <a:lvl9pPr marL="4114800" indent="-285750" algn="l" rtl="0" eaLnBrk="1" fontAlgn="base" hangingPunct="1">
        <a:spcBef>
          <a:spcPct val="20000"/>
        </a:spcBef>
        <a:spcAft>
          <a:spcPct val="0"/>
        </a:spcAft>
        <a:buChar char="»"/>
        <a:defRPr>
          <a:solidFill>
            <a:schemeClr val="tx1"/>
          </a:solidFill>
          <a:latin typeface="+mn-lt"/>
          <a:ea typeface="ＭＳ Ｐゴシック" pitchFamily="64"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9" name="Footer Placeholder 15"/>
          <p:cNvSpPr txBox="1">
            <a:spLocks/>
          </p:cNvSpPr>
          <p:nvPr userDrawn="1"/>
        </p:nvSpPr>
        <p:spPr>
          <a:xfrm>
            <a:off x="5626100" y="6508750"/>
            <a:ext cx="3276600" cy="284163"/>
          </a:xfrm>
          <a:prstGeom prst="rect">
            <a:avLst/>
          </a:prstGeom>
        </p:spPr>
        <p:txBody>
          <a:bodyPr anchor="ct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r" eaLnBrk="1" hangingPunct="1">
              <a:defRPr/>
            </a:pPr>
            <a:r>
              <a:rPr lang="en-US" sz="1000" b="1" dirty="0" smtClean="0">
                <a:solidFill>
                  <a:srgbClr val="FFFFFF"/>
                </a:solidFill>
                <a:latin typeface="Calibri" charset="0"/>
                <a:cs typeface="Arial" charset="0"/>
              </a:rPr>
              <a:t>Mobile Plant and Equipment</a:t>
            </a:r>
          </a:p>
        </p:txBody>
      </p:sp>
      <p:pic>
        <p:nvPicPr>
          <p:cNvPr id="3" name="Picture 2"/>
          <p:cNvPicPr>
            <a:picLocks noChangeAspect="1"/>
          </p:cNvPicPr>
          <p:nvPr userDrawn="1"/>
        </p:nvPicPr>
        <p:blipFill>
          <a:blip r:embed="rId6">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723596665"/>
      </p:ext>
    </p:extLst>
  </p:cSld>
  <p:clrMap bg1="lt1" tx1="dk1" bg2="lt2" tx2="dk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Arial"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Arial"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Arial"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Arial"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44387" name="Title Placeholder 1"/>
          <p:cNvSpPr>
            <a:spLocks noGrp="1"/>
          </p:cNvSpPr>
          <p:nvPr>
            <p:ph type="title"/>
          </p:nvPr>
        </p:nvSpPr>
        <p:spPr bwMode="auto">
          <a:xfrm>
            <a:off x="457200" y="1694391"/>
            <a:ext cx="8229600" cy="1751013"/>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AU" dirty="0"/>
              <a:t>Click to edit Master title style</a:t>
            </a:r>
            <a:endParaRPr lang="en-US" dirty="0"/>
          </a:p>
        </p:txBody>
      </p:sp>
      <p:pic>
        <p:nvPicPr>
          <p:cNvPr id="5" name="Picture 4" descr="blood pressure 2.pdf"/>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0" y="3340100"/>
            <a:ext cx="9144000" cy="3416300"/>
          </a:xfrm>
          <a:prstGeom prst="rect">
            <a:avLst/>
          </a:prstGeom>
        </p:spPr>
      </p:pic>
      <p:sp>
        <p:nvSpPr>
          <p:cNvPr id="11" name="Slide Number Placeholder 2"/>
          <p:cNvSpPr>
            <a:spLocks noGrp="1"/>
          </p:cNvSpPr>
          <p:nvPr>
            <p:ph type="sldNum" sz="quarter" idx="4"/>
          </p:nvPr>
        </p:nvSpPr>
        <p:spPr>
          <a:xfrm>
            <a:off x="6781800" y="6356350"/>
            <a:ext cx="2133600" cy="365125"/>
          </a:xfrm>
          <a:prstGeom prst="rect">
            <a:avLst/>
          </a:prstGeom>
        </p:spPr>
        <p:txBody>
          <a:bodyPr vert="horz" lIns="91440" tIns="45720" rIns="91440" bIns="45720" rtlCol="0" anchor="ctr"/>
          <a:lstStyle>
            <a:lvl1pPr algn="r">
              <a:defRPr sz="1200">
                <a:solidFill>
                  <a:schemeClr val="tx1"/>
                </a:solidFill>
                <a:latin typeface="Arial"/>
                <a:cs typeface="Arial"/>
              </a:defRPr>
            </a:lvl1pPr>
          </a:lstStyle>
          <a:p>
            <a:pPr marL="0" marR="0" lvl="0" indent="0" algn="r" defTabSz="914400" eaLnBrk="1" fontAlgn="auto" latinLnBrk="0" hangingPunct="1">
              <a:lnSpc>
                <a:spcPct val="100000"/>
              </a:lnSpc>
              <a:spcBef>
                <a:spcPts val="0"/>
              </a:spcBef>
              <a:spcAft>
                <a:spcPts val="0"/>
              </a:spcAft>
              <a:buClrTx/>
              <a:buSzTx/>
              <a:buFontTx/>
              <a:buNone/>
              <a:tabLst/>
              <a:defRPr/>
            </a:pPr>
            <a:fld id="{D643963B-5E1B-544F-A872-2BA17486DE1D}" type="slidenum">
              <a:rPr kumimoji="0" lang="en-US" sz="1200" b="0" i="0" u="none" strike="noStrike" kern="0" cap="none" spc="0" normalizeH="0" baseline="0" noProof="0" smtClean="0">
                <a:ln>
                  <a:noFill/>
                </a:ln>
                <a:solidFill>
                  <a:srgbClr val="000000"/>
                </a:solidFill>
                <a:effectLst/>
                <a:uLnTx/>
                <a:uFillTx/>
                <a:latin typeface="Arial"/>
                <a:cs typeface="Arial"/>
              </a:rPr>
              <a:pPr marL="0" marR="0" lvl="0" indent="0" algn="r" defTabSz="914400" eaLnBrk="1" fontAlgn="auto" latinLnBrk="0" hangingPunct="1">
                <a:lnSpc>
                  <a:spcPct val="100000"/>
                </a:lnSpc>
                <a:spcBef>
                  <a:spcPts val="0"/>
                </a:spcBef>
                <a:spcAft>
                  <a:spcPts val="0"/>
                </a:spcAft>
                <a:buClrTx/>
                <a:buSzTx/>
                <a:buFontTx/>
                <a:buNone/>
                <a:tabLst/>
                <a:defRPr/>
              </a:pPr>
              <a:t>‹#›</a:t>
            </a:fld>
            <a:endParaRPr kumimoji="0" lang="en-US" sz="1200" b="0" i="0" u="none" strike="noStrike" kern="0" cap="none" spc="0" normalizeH="0" baseline="0" noProof="0" dirty="0" smtClean="0">
              <a:ln>
                <a:noFill/>
              </a:ln>
              <a:solidFill>
                <a:srgbClr val="000000"/>
              </a:solidFill>
              <a:effectLst/>
              <a:uLnTx/>
              <a:uFillTx/>
              <a:latin typeface="Arial"/>
              <a:cs typeface="Arial"/>
            </a:endParaRPr>
          </a:p>
        </p:txBody>
      </p:sp>
      <p:sp>
        <p:nvSpPr>
          <p:cNvPr id="4" name="Rectangle 3"/>
          <p:cNvSpPr/>
          <p:nvPr userDrawn="1"/>
        </p:nvSpPr>
        <p:spPr>
          <a:xfrm>
            <a:off x="0" y="3327400"/>
            <a:ext cx="9144000" cy="3390900"/>
          </a:xfrm>
          <a:prstGeom prst="rect">
            <a:avLst/>
          </a:prstGeom>
          <a:solidFill>
            <a:srgbClr val="183263">
              <a:alpha val="75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5"/>
          <a:stretch>
            <a:fillRect/>
          </a:stretch>
        </p:blipFill>
        <p:spPr>
          <a:xfrm>
            <a:off x="0" y="6165304"/>
            <a:ext cx="9144000" cy="1652042"/>
          </a:xfrm>
          <a:prstGeom prst="rect">
            <a:avLst/>
          </a:prstGeom>
        </p:spPr>
      </p:pic>
    </p:spTree>
  </p:cSld>
  <p:clrMap bg1="lt1" tx1="dk1" bg2="lt2" tx2="dk2" accent1="accent1" accent2="accent2" accent3="accent3" accent4="accent4" accent5="accent5" accent6="accent6" hlink="hlink" folHlink="folHlink"/>
  <p:sldLayoutIdLst>
    <p:sldLayoutId id="2147483742" r:id="rId1"/>
    <p:sldLayoutId id="2147483743" r:id="rId2"/>
  </p:sldLayoutIdLst>
  <p:timing>
    <p:tnLst>
      <p:par>
        <p:cTn id="1" dur="indefinite" restart="never" nodeType="tmRoot"/>
      </p:par>
    </p:tnLst>
  </p:timing>
  <p:txStyles>
    <p:titleStyle>
      <a:lvl1pPr algn="ctr" defTabSz="457200" rtl="0" eaLnBrk="0" fontAlgn="base" hangingPunct="0">
        <a:spcBef>
          <a:spcPct val="0"/>
        </a:spcBef>
        <a:spcAft>
          <a:spcPct val="0"/>
        </a:spcAft>
        <a:defRPr sz="3800" b="1" kern="1200">
          <a:solidFill>
            <a:schemeClr val="bg1"/>
          </a:solidFill>
          <a:latin typeface="Arial"/>
          <a:ea typeface="ＭＳ Ｐゴシック" charset="0"/>
          <a:cs typeface="Arial"/>
        </a:defRPr>
      </a:lvl1pPr>
      <a:lvl2pPr algn="ctr" defTabSz="457200" rtl="0" eaLnBrk="0" fontAlgn="base" hangingPunct="0">
        <a:spcBef>
          <a:spcPct val="0"/>
        </a:spcBef>
        <a:spcAft>
          <a:spcPct val="0"/>
        </a:spcAft>
        <a:defRPr sz="3800" b="1">
          <a:solidFill>
            <a:schemeClr val="bg1"/>
          </a:solidFill>
          <a:latin typeface="Arial" charset="0"/>
          <a:ea typeface="ＭＳ Ｐゴシック" charset="0"/>
          <a:cs typeface="ＭＳ Ｐゴシック" charset="0"/>
        </a:defRPr>
      </a:lvl2pPr>
      <a:lvl3pPr algn="ctr" defTabSz="457200" rtl="0" eaLnBrk="0" fontAlgn="base" hangingPunct="0">
        <a:spcBef>
          <a:spcPct val="0"/>
        </a:spcBef>
        <a:spcAft>
          <a:spcPct val="0"/>
        </a:spcAft>
        <a:defRPr sz="3800" b="1">
          <a:solidFill>
            <a:schemeClr val="bg1"/>
          </a:solidFill>
          <a:latin typeface="Arial" charset="0"/>
          <a:ea typeface="ＭＳ Ｐゴシック" charset="0"/>
          <a:cs typeface="ＭＳ Ｐゴシック" charset="0"/>
        </a:defRPr>
      </a:lvl3pPr>
      <a:lvl4pPr algn="ctr" defTabSz="457200" rtl="0" eaLnBrk="0" fontAlgn="base" hangingPunct="0">
        <a:spcBef>
          <a:spcPct val="0"/>
        </a:spcBef>
        <a:spcAft>
          <a:spcPct val="0"/>
        </a:spcAft>
        <a:defRPr sz="3800" b="1">
          <a:solidFill>
            <a:schemeClr val="bg1"/>
          </a:solidFill>
          <a:latin typeface="Arial" charset="0"/>
          <a:ea typeface="ＭＳ Ｐゴシック" charset="0"/>
          <a:cs typeface="ＭＳ Ｐゴシック" charset="0"/>
        </a:defRPr>
      </a:lvl4pPr>
      <a:lvl5pPr algn="ctr" defTabSz="457200" rtl="0" eaLnBrk="0" fontAlgn="base" hangingPunct="0">
        <a:spcBef>
          <a:spcPct val="0"/>
        </a:spcBef>
        <a:spcAft>
          <a:spcPct val="0"/>
        </a:spcAft>
        <a:defRPr sz="3800" b="1">
          <a:solidFill>
            <a:schemeClr val="bg1"/>
          </a:solidFill>
          <a:latin typeface="Arial"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ctr" defTabSz="457200" rtl="0" eaLnBrk="0" fontAlgn="base" hangingPunct="0">
        <a:spcBef>
          <a:spcPct val="20000"/>
        </a:spcBef>
        <a:spcAft>
          <a:spcPct val="0"/>
        </a:spcAft>
        <a:buFont typeface="Arial" charset="0"/>
        <a:defRPr sz="3200" b="1" kern="1200">
          <a:solidFill>
            <a:srgbClr val="FFFFFF"/>
          </a:solidFill>
          <a:latin typeface="Arial"/>
          <a:ea typeface="ＭＳ Ｐゴシック" charset="0"/>
          <a:cs typeface="Arial"/>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9.xml"/><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16.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19.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0.xml"/><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1.xml"/><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2.xml"/><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3.xml"/><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4.xml"/><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25.xml"/><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6.xml"/><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notesSlide" Target="../notesSlides/notesSlide27.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TextBox 3"/>
          <p:cNvSpPr txBox="1">
            <a:spLocks noChangeArrowheads="1"/>
          </p:cNvSpPr>
          <p:nvPr/>
        </p:nvSpPr>
        <p:spPr bwMode="auto">
          <a:xfrm>
            <a:off x="3868738" y="3014663"/>
            <a:ext cx="185737"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charset="0"/>
                <a:ea typeface="ＭＳ Ｐゴシック" charset="0"/>
                <a:cs typeface="ＭＳ Ｐゴシック" charset="0"/>
              </a:defRPr>
            </a:lvl1pPr>
            <a:lvl2pPr marL="742950" indent="-285750" eaLnBrk="0" hangingPunct="0">
              <a:defRPr sz="2400">
                <a:solidFill>
                  <a:schemeClr val="tx1"/>
                </a:solidFill>
                <a:latin typeface="Times" charset="0"/>
                <a:ea typeface="ＭＳ Ｐゴシック" charset="0"/>
              </a:defRPr>
            </a:lvl2pPr>
            <a:lvl3pPr marL="1143000" indent="-228600" eaLnBrk="0" hangingPunct="0">
              <a:defRPr sz="2400">
                <a:solidFill>
                  <a:schemeClr val="tx1"/>
                </a:solidFill>
                <a:latin typeface="Times" charset="0"/>
                <a:ea typeface="ＭＳ Ｐゴシック" charset="0"/>
              </a:defRPr>
            </a:lvl3pPr>
            <a:lvl4pPr marL="1600200" indent="-228600" eaLnBrk="0" hangingPunct="0">
              <a:defRPr sz="2400">
                <a:solidFill>
                  <a:schemeClr val="tx1"/>
                </a:solidFill>
                <a:latin typeface="Times" charset="0"/>
                <a:ea typeface="ＭＳ Ｐゴシック" charset="0"/>
              </a:defRPr>
            </a:lvl4pPr>
            <a:lvl5pPr marL="2057400" indent="-228600" eaLnBrk="0" hangingPunct="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eaLnBrk="1" hangingPunct="1"/>
            <a:endParaRPr lang="en-US"/>
          </a:p>
        </p:txBody>
      </p:sp>
      <p:sp>
        <p:nvSpPr>
          <p:cNvPr id="3074" name="Title 2"/>
          <p:cNvSpPr>
            <a:spLocks noGrp="1"/>
          </p:cNvSpPr>
          <p:nvPr>
            <p:ph type="ctrTitle"/>
          </p:nvPr>
        </p:nvSpPr>
        <p:spPr/>
        <p:txBody>
          <a:bodyPr/>
          <a:lstStyle/>
          <a:p>
            <a:r>
              <a:rPr lang="en-US" dirty="0" smtClean="0">
                <a:latin typeface="Arial" charset="0"/>
              </a:rPr>
              <a:t>Health and Hygiene</a:t>
            </a:r>
            <a:endParaRPr lang="en-US" dirty="0">
              <a:latin typeface="Arial" charset="0"/>
            </a:endParaRPr>
          </a:p>
        </p:txBody>
      </p:sp>
      <p:sp>
        <p:nvSpPr>
          <p:cNvPr id="2" name="Subtitle 1"/>
          <p:cNvSpPr>
            <a:spLocks noGrp="1"/>
          </p:cNvSpPr>
          <p:nvPr>
            <p:ph type="subTitle" idx="1"/>
          </p:nvPr>
        </p:nvSpPr>
        <p:spPr/>
        <p:txBody>
          <a:bodyPr/>
          <a:lstStyle/>
          <a:p>
            <a:r>
              <a:rPr lang="en-US" dirty="0" smtClean="0"/>
              <a:t>Awareness Package</a:t>
            </a:r>
            <a:endParaRPr lang="en-US"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 the Toilet</a:t>
            </a:r>
            <a:endParaRPr lang="en-US" dirty="0"/>
          </a:p>
        </p:txBody>
      </p:sp>
      <p:sp>
        <p:nvSpPr>
          <p:cNvPr id="3" name="Content Placeholder 2"/>
          <p:cNvSpPr>
            <a:spLocks noGrp="1"/>
          </p:cNvSpPr>
          <p:nvPr>
            <p:ph sz="quarter" idx="16"/>
          </p:nvPr>
        </p:nvSpPr>
        <p:spPr>
          <a:xfrm>
            <a:off x="360364" y="1358900"/>
            <a:ext cx="6650156" cy="4965700"/>
          </a:xfrm>
        </p:spPr>
        <p:txBody>
          <a:bodyPr/>
          <a:lstStyle/>
          <a:p>
            <a:pPr marL="285750" indent="-285750">
              <a:spcBef>
                <a:spcPts val="500"/>
              </a:spcBef>
              <a:buClr>
                <a:schemeClr val="accent6"/>
              </a:buClr>
              <a:buFont typeface="Arial" charset="0"/>
              <a:buChar char="•"/>
            </a:pPr>
            <a:r>
              <a:rPr lang="en-US" sz="1800" dirty="0" smtClean="0"/>
              <a:t>Use the toilet correctly to prevent the spread of disease</a:t>
            </a:r>
          </a:p>
          <a:p>
            <a:pPr marL="889000" lvl="1" indent="-342900">
              <a:spcBef>
                <a:spcPts val="500"/>
              </a:spcBef>
              <a:buClr>
                <a:schemeClr val="accent6"/>
              </a:buClr>
              <a:buFont typeface="Lucida Grande"/>
              <a:buChar char="­"/>
              <a:defRPr/>
            </a:pPr>
            <a:r>
              <a:rPr lang="en-US" sz="1800" dirty="0" smtClean="0">
                <a:solidFill>
                  <a:schemeClr val="tx1"/>
                </a:solidFill>
                <a:ea typeface="ＭＳ Ｐゴシック" charset="-128"/>
              </a:rPr>
              <a:t>Urine and </a:t>
            </a:r>
            <a:r>
              <a:rPr lang="en-US" sz="1800" dirty="0" err="1" smtClean="0">
                <a:solidFill>
                  <a:schemeClr val="tx1"/>
                </a:solidFill>
                <a:ea typeface="ＭＳ Ｐゴシック" charset="-128"/>
              </a:rPr>
              <a:t>faeces</a:t>
            </a:r>
            <a:r>
              <a:rPr lang="en-US" sz="1800" dirty="0" smtClean="0">
                <a:solidFill>
                  <a:schemeClr val="tx1"/>
                </a:solidFill>
                <a:ea typeface="ＭＳ Ｐゴシック" charset="-128"/>
              </a:rPr>
              <a:t> in the toilet bowl</a:t>
            </a:r>
            <a:endParaRPr lang="en-US" sz="1800" dirty="0">
              <a:solidFill>
                <a:schemeClr val="tx1"/>
              </a:solidFill>
              <a:ea typeface="ＭＳ Ｐゴシック" charset="-128"/>
            </a:endParaRPr>
          </a:p>
          <a:p>
            <a:pPr marL="889000" lvl="1" indent="-342900">
              <a:spcBef>
                <a:spcPts val="500"/>
              </a:spcBef>
              <a:buClr>
                <a:schemeClr val="accent6"/>
              </a:buClr>
              <a:buFont typeface="Lucida Grande"/>
              <a:buChar char="­"/>
              <a:defRPr/>
            </a:pPr>
            <a:r>
              <a:rPr lang="en-US" sz="1800" dirty="0" smtClean="0">
                <a:solidFill>
                  <a:schemeClr val="tx1"/>
                </a:solidFill>
                <a:ea typeface="ＭＳ Ｐゴシック" charset="-128"/>
              </a:rPr>
              <a:t>Wipe up spills and drips immediately</a:t>
            </a:r>
          </a:p>
          <a:p>
            <a:pPr marL="889000" lvl="1" indent="-342900">
              <a:spcBef>
                <a:spcPts val="500"/>
              </a:spcBef>
              <a:buClr>
                <a:schemeClr val="accent6"/>
              </a:buClr>
              <a:buFont typeface="Lucida Grande"/>
              <a:buChar char="­"/>
              <a:defRPr/>
            </a:pPr>
            <a:r>
              <a:rPr lang="en-US" sz="1800" dirty="0" smtClean="0">
                <a:solidFill>
                  <a:schemeClr val="tx1"/>
                </a:solidFill>
                <a:ea typeface="ＭＳ Ｐゴシック" charset="-128"/>
              </a:rPr>
              <a:t>Flush the toilet or urinal after </a:t>
            </a:r>
          </a:p>
          <a:p>
            <a:pPr marL="889000" lvl="1" indent="-342900">
              <a:spcBef>
                <a:spcPts val="500"/>
              </a:spcBef>
              <a:buClr>
                <a:schemeClr val="accent6"/>
              </a:buClr>
              <a:buFont typeface="Lucida Grande"/>
              <a:buChar char="­"/>
              <a:defRPr/>
            </a:pPr>
            <a:r>
              <a:rPr lang="en-US" sz="1800" dirty="0" smtClean="0">
                <a:solidFill>
                  <a:schemeClr val="tx1"/>
                </a:solidFill>
                <a:ea typeface="ＭＳ Ｐゴシック" charset="-128"/>
              </a:rPr>
              <a:t>Never use any other container for toilet purposes</a:t>
            </a:r>
            <a:endParaRPr lang="en-US" dirty="0"/>
          </a:p>
          <a:p>
            <a:pPr marL="889000" lvl="1" indent="-342900">
              <a:spcBef>
                <a:spcPts val="500"/>
              </a:spcBef>
              <a:buClr>
                <a:schemeClr val="accent6"/>
              </a:buClr>
              <a:buFont typeface="Lucida Grande"/>
              <a:buChar char="­"/>
              <a:defRPr/>
            </a:pPr>
            <a:r>
              <a:rPr lang="en-US" sz="1800" dirty="0">
                <a:solidFill>
                  <a:schemeClr val="tx1"/>
                </a:solidFill>
                <a:ea typeface="ＭＳ Ｐゴシック" charset="-128"/>
              </a:rPr>
              <a:t>Use enough </a:t>
            </a:r>
            <a:r>
              <a:rPr lang="en-US" sz="1800" dirty="0" smtClean="0">
                <a:solidFill>
                  <a:schemeClr val="tx1"/>
                </a:solidFill>
                <a:ea typeface="ＭＳ Ｐゴシック" charset="-128"/>
              </a:rPr>
              <a:t>toilet </a:t>
            </a:r>
            <a:r>
              <a:rPr lang="en-US" sz="1800" dirty="0">
                <a:solidFill>
                  <a:schemeClr val="tx1"/>
                </a:solidFill>
                <a:ea typeface="ＭＳ Ｐゴシック" charset="-128"/>
              </a:rPr>
              <a:t>paper to protect your hands from </a:t>
            </a:r>
            <a:r>
              <a:rPr lang="en-US" sz="1800" dirty="0" smtClean="0">
                <a:solidFill>
                  <a:schemeClr val="tx1"/>
                </a:solidFill>
                <a:ea typeface="ＭＳ Ｐゴシック" charset="-128"/>
              </a:rPr>
              <a:t>contamination</a:t>
            </a:r>
            <a:endParaRPr lang="en-US" sz="1800" dirty="0">
              <a:solidFill>
                <a:schemeClr val="tx1"/>
              </a:solidFill>
              <a:ea typeface="ＭＳ Ｐゴシック" charset="-128"/>
            </a:endParaRPr>
          </a:p>
          <a:p>
            <a:pPr marL="889000" lvl="1" indent="-342900">
              <a:spcBef>
                <a:spcPts val="500"/>
              </a:spcBef>
              <a:buClr>
                <a:schemeClr val="accent6"/>
              </a:buClr>
              <a:buFont typeface="Lucida Grande"/>
              <a:buChar char="­"/>
              <a:defRPr/>
            </a:pPr>
            <a:r>
              <a:rPr lang="en-US" sz="1800" dirty="0" smtClean="0">
                <a:solidFill>
                  <a:schemeClr val="tx1"/>
                </a:solidFill>
                <a:ea typeface="ＭＳ Ｐゴシック" charset="-128"/>
              </a:rPr>
              <a:t>If </a:t>
            </a:r>
            <a:r>
              <a:rPr lang="en-US" sz="1800" dirty="0">
                <a:solidFill>
                  <a:schemeClr val="tx1"/>
                </a:solidFill>
                <a:ea typeface="ＭＳ Ｐゴシック" charset="-128"/>
              </a:rPr>
              <a:t>the toilet has a lid, close it before flushing </a:t>
            </a:r>
            <a:endParaRPr lang="en-US" sz="1800" dirty="0" smtClean="0">
              <a:solidFill>
                <a:schemeClr val="tx1"/>
              </a:solidFill>
              <a:ea typeface="ＭＳ Ｐゴシック" charset="-128"/>
            </a:endParaRPr>
          </a:p>
          <a:p>
            <a:pPr marL="889000" lvl="1" indent="-342900">
              <a:spcBef>
                <a:spcPts val="500"/>
              </a:spcBef>
              <a:buClr>
                <a:schemeClr val="accent6"/>
              </a:buClr>
              <a:buFont typeface="Lucida Grande"/>
              <a:buChar char="­"/>
              <a:defRPr/>
            </a:pPr>
            <a:r>
              <a:rPr lang="en-US" sz="1800" dirty="0" smtClean="0">
                <a:solidFill>
                  <a:schemeClr val="tx1"/>
                </a:solidFill>
                <a:ea typeface="ＭＳ Ｐゴシック" charset="-128"/>
              </a:rPr>
              <a:t>Wash </a:t>
            </a:r>
            <a:r>
              <a:rPr lang="en-US" sz="1800" dirty="0">
                <a:solidFill>
                  <a:schemeClr val="tx1"/>
                </a:solidFill>
                <a:ea typeface="ＭＳ Ｐゴシック" charset="-128"/>
              </a:rPr>
              <a:t>your hands with soap and water after using the </a:t>
            </a:r>
            <a:r>
              <a:rPr lang="en-US" sz="1800" dirty="0" smtClean="0">
                <a:solidFill>
                  <a:schemeClr val="tx1"/>
                </a:solidFill>
                <a:ea typeface="ＭＳ Ｐゴシック" charset="-128"/>
              </a:rPr>
              <a:t>toilet</a:t>
            </a:r>
          </a:p>
          <a:p>
            <a:pPr marL="889000" lvl="1" indent="-342900">
              <a:spcBef>
                <a:spcPts val="500"/>
              </a:spcBef>
              <a:buClr>
                <a:schemeClr val="accent6"/>
              </a:buClr>
              <a:buFont typeface="Lucida Grande"/>
              <a:buChar char="­"/>
              <a:defRPr/>
            </a:pPr>
            <a:r>
              <a:rPr lang="en-US" dirty="0" smtClean="0">
                <a:ea typeface="ＭＳ Ｐゴシック" charset="-128"/>
              </a:rPr>
              <a:t>D</a:t>
            </a:r>
            <a:r>
              <a:rPr lang="en-US" sz="1800" dirty="0" smtClean="0">
                <a:solidFill>
                  <a:schemeClr val="tx1"/>
                </a:solidFill>
                <a:ea typeface="ＭＳ Ｐゴシック" charset="-128"/>
              </a:rPr>
              <a:t>ry hands </a:t>
            </a:r>
            <a:r>
              <a:rPr lang="en-US" sz="1800" dirty="0">
                <a:solidFill>
                  <a:schemeClr val="tx1"/>
                </a:solidFill>
                <a:ea typeface="ＭＳ Ｐゴシック" charset="-128"/>
              </a:rPr>
              <a:t>using dryers or paper towel </a:t>
            </a:r>
            <a:endParaRPr lang="en-US" sz="1800" dirty="0" smtClean="0">
              <a:solidFill>
                <a:schemeClr val="tx1"/>
              </a:solidFill>
              <a:ea typeface="ＭＳ Ｐゴシック" charset="-128"/>
            </a:endParaRPr>
          </a:p>
          <a:p>
            <a:pPr marL="889000" lvl="1" indent="-342900">
              <a:spcBef>
                <a:spcPts val="500"/>
              </a:spcBef>
              <a:buClr>
                <a:schemeClr val="accent6"/>
              </a:buClr>
              <a:buFont typeface="Lucida Grande"/>
              <a:buChar char="­"/>
              <a:defRPr/>
            </a:pPr>
            <a:r>
              <a:rPr lang="en-US" dirty="0">
                <a:ea typeface="ＭＳ Ｐゴシック" charset="-128"/>
              </a:rPr>
              <a:t>D</a:t>
            </a:r>
            <a:r>
              <a:rPr lang="en-US" sz="1800" dirty="0" smtClean="0">
                <a:solidFill>
                  <a:schemeClr val="tx1"/>
                </a:solidFill>
                <a:ea typeface="ＭＳ Ｐゴシック" charset="-128"/>
              </a:rPr>
              <a:t>ispose </a:t>
            </a:r>
            <a:r>
              <a:rPr lang="en-US" sz="1800" dirty="0">
                <a:solidFill>
                  <a:schemeClr val="tx1"/>
                </a:solidFill>
                <a:ea typeface="ＭＳ Ｐゴシック" charset="-128"/>
              </a:rPr>
              <a:t>of </a:t>
            </a:r>
            <a:r>
              <a:rPr lang="en-US" sz="1800" dirty="0" smtClean="0">
                <a:solidFill>
                  <a:schemeClr val="tx1"/>
                </a:solidFill>
                <a:ea typeface="ＭＳ Ｐゴシック" charset="-128"/>
              </a:rPr>
              <a:t>paper </a:t>
            </a:r>
            <a:r>
              <a:rPr lang="en-US" sz="1800" dirty="0">
                <a:solidFill>
                  <a:schemeClr val="tx1"/>
                </a:solidFill>
                <a:ea typeface="ＭＳ Ｐゴシック" charset="-128"/>
              </a:rPr>
              <a:t>towel in the </a:t>
            </a:r>
            <a:r>
              <a:rPr lang="en-US" sz="1800" dirty="0" smtClean="0">
                <a:solidFill>
                  <a:schemeClr val="tx1"/>
                </a:solidFill>
                <a:ea typeface="ＭＳ Ｐゴシック" charset="-128"/>
              </a:rPr>
              <a:t>bin </a:t>
            </a:r>
            <a:endParaRPr lang="en-US" sz="1800" dirty="0">
              <a:solidFill>
                <a:schemeClr val="tx1"/>
              </a:solidFill>
              <a:ea typeface="ＭＳ Ｐゴシック" charset="-128"/>
            </a:endParaRPr>
          </a:p>
          <a:p>
            <a:pPr lvl="1" indent="-342900">
              <a:spcBef>
                <a:spcPts val="500"/>
              </a:spcBef>
              <a:buClr>
                <a:schemeClr val="tx1"/>
              </a:buClr>
              <a:buFont typeface="Lucida Grande"/>
              <a:buChar char="­"/>
              <a:defRPr/>
            </a:pPr>
            <a:endParaRPr lang="en-US" sz="1800" dirty="0">
              <a:solidFill>
                <a:schemeClr val="tx1"/>
              </a:solidFill>
              <a:ea typeface="ＭＳ Ｐゴシック" charset="-128"/>
            </a:endParaRPr>
          </a:p>
          <a:p>
            <a:pPr lvl="1" indent="-342900">
              <a:spcBef>
                <a:spcPts val="500"/>
              </a:spcBef>
              <a:buClr>
                <a:schemeClr val="tx1"/>
              </a:buClr>
              <a:buFont typeface="Lucida Grande"/>
              <a:buChar char="­"/>
              <a:defRPr/>
            </a:pPr>
            <a:endParaRPr lang="en-US" sz="1800" dirty="0">
              <a:solidFill>
                <a:schemeClr val="tx1"/>
              </a:solidFill>
              <a:ea typeface="ＭＳ Ｐゴシック" charset="-128"/>
            </a:endParaRPr>
          </a:p>
        </p:txBody>
      </p:sp>
      <p:pic>
        <p:nvPicPr>
          <p:cNvPr id="5" name="Picture 2"/>
          <p:cNvPicPr>
            <a:picLocks noGrp="1" noChangeAspect="1" noChangeArrowheads="1"/>
          </p:cNvPicPr>
          <p:nvPr>
            <p:ph idx="4294967295"/>
          </p:nvPr>
        </p:nvPicPr>
        <p:blipFill>
          <a:blip r:embed="rId3">
            <a:extLst>
              <a:ext uri="{28A0092B-C50C-407E-A947-70E740481C1C}">
                <a14:useLocalDpi xmlns:a14="http://schemas.microsoft.com/office/drawing/2010/main"/>
              </a:ext>
            </a:extLst>
          </a:blip>
          <a:srcRect/>
          <a:stretch>
            <a:fillRect/>
          </a:stretch>
        </p:blipFill>
        <p:spPr bwMode="auto">
          <a:xfrm>
            <a:off x="7239000" y="1892300"/>
            <a:ext cx="1905000" cy="1905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7" name="Picture 6"/>
          <p:cNvPicPr>
            <a:picLocks noGrp="1"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010519" y="4229219"/>
            <a:ext cx="1904762" cy="1904762"/>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val="10490364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 the Kitchen</a:t>
            </a:r>
            <a:endParaRPr lang="en-US" dirty="0"/>
          </a:p>
        </p:txBody>
      </p:sp>
      <p:sp>
        <p:nvSpPr>
          <p:cNvPr id="3" name="Content Placeholder 2"/>
          <p:cNvSpPr>
            <a:spLocks noGrp="1"/>
          </p:cNvSpPr>
          <p:nvPr>
            <p:ph sz="quarter" idx="16"/>
          </p:nvPr>
        </p:nvSpPr>
        <p:spPr/>
        <p:txBody>
          <a:bodyPr/>
          <a:lstStyle/>
          <a:p>
            <a:pPr marL="285750" indent="-285750">
              <a:spcBef>
                <a:spcPts val="500"/>
              </a:spcBef>
              <a:buClr>
                <a:schemeClr val="accent6"/>
              </a:buClr>
              <a:buFont typeface="Arial" charset="0"/>
              <a:buChar char="•"/>
            </a:pPr>
            <a:r>
              <a:rPr lang="en-US" sz="1800" dirty="0">
                <a:ea typeface="ＭＳ Ｐゴシック" charset="-128"/>
              </a:rPr>
              <a:t>Kitchen areas harbor more germs than any other </a:t>
            </a:r>
            <a:r>
              <a:rPr lang="en-US" sz="1800" dirty="0" smtClean="0">
                <a:ea typeface="ＭＳ Ｐゴシック" charset="-128"/>
              </a:rPr>
              <a:t>room</a:t>
            </a:r>
            <a:endParaRPr lang="en-US" sz="1800" dirty="0" smtClean="0">
              <a:solidFill>
                <a:srgbClr val="000000"/>
              </a:solidFill>
            </a:endParaRPr>
          </a:p>
          <a:p>
            <a:pPr marL="285750" indent="-285750">
              <a:spcBef>
                <a:spcPts val="500"/>
              </a:spcBef>
              <a:buClr>
                <a:schemeClr val="accent6"/>
              </a:buClr>
              <a:buFont typeface="Arial" charset="0"/>
              <a:buChar char="•"/>
            </a:pPr>
            <a:r>
              <a:rPr lang="en-US" sz="1800" dirty="0" smtClean="0">
                <a:solidFill>
                  <a:srgbClr val="000000"/>
                </a:solidFill>
              </a:rPr>
              <a:t>Help keep kitchen and dining areas safe and healthy</a:t>
            </a:r>
            <a:endParaRPr lang="en-US" sz="1800" dirty="0">
              <a:ea typeface="ＭＳ Ｐゴシック" charset="-128"/>
            </a:endParaRPr>
          </a:p>
          <a:p>
            <a:pPr marL="889000" lvl="1" indent="-342900">
              <a:spcBef>
                <a:spcPts val="500"/>
              </a:spcBef>
              <a:buClr>
                <a:schemeClr val="accent6"/>
              </a:buClr>
              <a:buFont typeface="Lucida Grande"/>
              <a:buChar char="­"/>
              <a:defRPr/>
            </a:pPr>
            <a:r>
              <a:rPr lang="en-US" sz="1800" dirty="0" smtClean="0">
                <a:ea typeface="ＭＳ Ｐゴシック" charset="-128"/>
              </a:rPr>
              <a:t>Keep surfaces clean </a:t>
            </a:r>
            <a:r>
              <a:rPr lang="en-US" sz="1800" dirty="0">
                <a:ea typeface="ＭＳ Ｐゴシック" charset="-128"/>
              </a:rPr>
              <a:t>and free of crumbs </a:t>
            </a:r>
            <a:endParaRPr lang="en-US" sz="1800" dirty="0" smtClean="0">
              <a:ea typeface="ＭＳ Ｐゴシック" charset="-128"/>
            </a:endParaRPr>
          </a:p>
          <a:p>
            <a:pPr marL="889000" lvl="1" indent="-342900">
              <a:spcBef>
                <a:spcPts val="500"/>
              </a:spcBef>
              <a:buClr>
                <a:schemeClr val="accent6"/>
              </a:buClr>
              <a:buFont typeface="Lucida Grande"/>
              <a:buChar char="­"/>
              <a:defRPr/>
            </a:pPr>
            <a:r>
              <a:rPr lang="en-US" sz="1800" dirty="0" smtClean="0">
                <a:ea typeface="ＭＳ Ｐゴシック" charset="-128"/>
              </a:rPr>
              <a:t>Keep surfaces </a:t>
            </a:r>
            <a:r>
              <a:rPr lang="en-US" sz="1800" dirty="0">
                <a:ea typeface="ＭＳ Ｐゴシック" charset="-128"/>
              </a:rPr>
              <a:t>and equipment dry </a:t>
            </a:r>
            <a:endParaRPr lang="en-US" sz="1800" dirty="0" smtClean="0">
              <a:ea typeface="ＭＳ Ｐゴシック" charset="-128"/>
            </a:endParaRPr>
          </a:p>
          <a:p>
            <a:pPr marL="889000" lvl="1" indent="-342900">
              <a:spcBef>
                <a:spcPts val="500"/>
              </a:spcBef>
              <a:buClr>
                <a:schemeClr val="accent6"/>
              </a:buClr>
              <a:buFont typeface="Lucida Grande"/>
              <a:buChar char="­"/>
              <a:defRPr/>
            </a:pPr>
            <a:r>
              <a:rPr lang="en-US" sz="1800" dirty="0" smtClean="0">
                <a:ea typeface="ＭＳ Ｐゴシック" charset="-128"/>
              </a:rPr>
              <a:t>Remove materials </a:t>
            </a:r>
            <a:r>
              <a:rPr lang="en-US" sz="1800" dirty="0">
                <a:ea typeface="ＭＳ Ｐゴシック" charset="-128"/>
              </a:rPr>
              <a:t>that could attract mice, rats and other </a:t>
            </a:r>
            <a:r>
              <a:rPr lang="en-US" sz="1800" dirty="0" smtClean="0">
                <a:ea typeface="ＭＳ Ｐゴシック" charset="-128"/>
              </a:rPr>
              <a:t>pests</a:t>
            </a:r>
            <a:endParaRPr lang="en-US" sz="1800" dirty="0">
              <a:ea typeface="ＭＳ Ｐゴシック" charset="-128"/>
            </a:endParaRPr>
          </a:p>
          <a:p>
            <a:pPr marL="889000" lvl="1" indent="-342900">
              <a:spcBef>
                <a:spcPts val="500"/>
              </a:spcBef>
              <a:buClr>
                <a:schemeClr val="accent6"/>
              </a:buClr>
              <a:buFont typeface="Lucida Grande"/>
              <a:buChar char="­"/>
              <a:defRPr/>
            </a:pPr>
            <a:r>
              <a:rPr lang="en-US" sz="1800" dirty="0" smtClean="0">
                <a:ea typeface="ＭＳ Ｐゴシック" charset="-128"/>
              </a:rPr>
              <a:t>Do </a:t>
            </a:r>
            <a:r>
              <a:rPr lang="en-US" sz="1800" dirty="0">
                <a:ea typeface="ＭＳ Ｐゴシック" charset="-128"/>
              </a:rPr>
              <a:t>not leave food out to rot or </a:t>
            </a:r>
            <a:r>
              <a:rPr lang="en-US" sz="1800" dirty="0" smtClean="0">
                <a:ea typeface="ＭＳ Ｐゴシック" charset="-128"/>
              </a:rPr>
              <a:t>decay </a:t>
            </a:r>
            <a:r>
              <a:rPr lang="mr-IN" sz="1800" dirty="0" smtClean="0">
                <a:ea typeface="ＭＳ Ｐゴシック" charset="-128"/>
              </a:rPr>
              <a:t>–</a:t>
            </a:r>
            <a:r>
              <a:rPr lang="en-US" sz="1800" dirty="0" smtClean="0">
                <a:ea typeface="ＭＳ Ｐゴシック" charset="-128"/>
              </a:rPr>
              <a:t> put it in the fridge or rubbish bin</a:t>
            </a:r>
            <a:endParaRPr lang="en-US" sz="1800" dirty="0">
              <a:ea typeface="ＭＳ Ｐゴシック" charset="-128"/>
            </a:endParaRPr>
          </a:p>
          <a:p>
            <a:pPr marL="889000" lvl="1" indent="-342900">
              <a:spcBef>
                <a:spcPts val="500"/>
              </a:spcBef>
              <a:buClr>
                <a:schemeClr val="accent6"/>
              </a:buClr>
              <a:buFont typeface="Lucida Grande"/>
              <a:buChar char="­"/>
              <a:defRPr/>
            </a:pPr>
            <a:r>
              <a:rPr lang="en-US" sz="1800" dirty="0" smtClean="0">
                <a:ea typeface="ＭＳ Ｐゴシック" charset="-128"/>
              </a:rPr>
              <a:t>Clean spills</a:t>
            </a:r>
            <a:r>
              <a:rPr lang="en-US" sz="1800" dirty="0">
                <a:ea typeface="ＭＳ Ｐゴシック" charset="-128"/>
              </a:rPr>
              <a:t> </a:t>
            </a:r>
            <a:r>
              <a:rPr lang="en-US" sz="1800" dirty="0" smtClean="0">
                <a:ea typeface="ＭＳ Ｐゴシック" charset="-128"/>
              </a:rPr>
              <a:t>immediately </a:t>
            </a:r>
            <a:endParaRPr lang="en-US" sz="1800" dirty="0">
              <a:ea typeface="ＭＳ Ｐゴシック" charset="-128"/>
            </a:endParaRPr>
          </a:p>
          <a:p>
            <a:pPr marL="889000" lvl="1" indent="-342900">
              <a:spcBef>
                <a:spcPts val="500"/>
              </a:spcBef>
              <a:buClr>
                <a:schemeClr val="accent6"/>
              </a:buClr>
              <a:buFont typeface="Lucida Grande"/>
              <a:buChar char="­"/>
              <a:defRPr/>
            </a:pPr>
            <a:r>
              <a:rPr lang="en-US" sz="1800" dirty="0" smtClean="0">
                <a:ea typeface="ＭＳ Ｐゴシック" charset="-128"/>
              </a:rPr>
              <a:t>Do </a:t>
            </a:r>
            <a:r>
              <a:rPr lang="en-US" sz="1800" dirty="0">
                <a:ea typeface="ＭＳ Ｐゴシック" charset="-128"/>
              </a:rPr>
              <a:t>not use the same cloth for washing </a:t>
            </a:r>
            <a:r>
              <a:rPr lang="en-US" sz="1800" dirty="0" smtClean="0">
                <a:ea typeface="ＭＳ Ｐゴシック" charset="-128"/>
              </a:rPr>
              <a:t>dishes and </a:t>
            </a:r>
            <a:r>
              <a:rPr lang="en-US" sz="1800" dirty="0">
                <a:ea typeface="ＭＳ Ｐゴシック" charset="-128"/>
              </a:rPr>
              <a:t>wiping floors </a:t>
            </a:r>
            <a:endParaRPr lang="en-US" sz="1800" dirty="0" smtClean="0">
              <a:ea typeface="ＭＳ Ｐゴシック" charset="-128"/>
            </a:endParaRPr>
          </a:p>
          <a:p>
            <a:pPr marL="889000" lvl="1" indent="-342900">
              <a:spcBef>
                <a:spcPts val="500"/>
              </a:spcBef>
              <a:buClr>
                <a:schemeClr val="accent6"/>
              </a:buClr>
              <a:buFont typeface="Lucida Grande"/>
              <a:buChar char="­"/>
              <a:defRPr/>
            </a:pPr>
            <a:r>
              <a:rPr lang="en-US" sz="1800" dirty="0" smtClean="0">
                <a:ea typeface="ＭＳ Ｐゴシック" charset="-128"/>
              </a:rPr>
              <a:t>Dispose </a:t>
            </a:r>
            <a:r>
              <a:rPr lang="en-US" sz="1800" dirty="0">
                <a:ea typeface="ＭＳ Ｐゴシック" charset="-128"/>
              </a:rPr>
              <a:t>of soiled cloths if they can not be washed </a:t>
            </a:r>
            <a:r>
              <a:rPr lang="en-US" sz="1800" dirty="0" smtClean="0">
                <a:ea typeface="ＭＳ Ｐゴシック" charset="-128"/>
              </a:rPr>
              <a:t>clean</a:t>
            </a:r>
            <a:endParaRPr lang="en-US" sz="1800" dirty="0">
              <a:ea typeface="ＭＳ Ｐゴシック" charset="-128"/>
            </a:endParaRPr>
          </a:p>
          <a:p>
            <a:pPr marL="889000" lvl="1" indent="-342900">
              <a:spcBef>
                <a:spcPts val="500"/>
              </a:spcBef>
              <a:buClr>
                <a:schemeClr val="accent6"/>
              </a:buClr>
              <a:buFont typeface="Lucida Grande"/>
              <a:buChar char="­"/>
              <a:defRPr/>
            </a:pPr>
            <a:r>
              <a:rPr lang="en-US" sz="1800" dirty="0" smtClean="0">
                <a:ea typeface="ＭＳ Ｐゴシック" charset="-128"/>
              </a:rPr>
              <a:t>Wash </a:t>
            </a:r>
            <a:r>
              <a:rPr lang="en-US" sz="1800" dirty="0">
                <a:ea typeface="ＭＳ Ｐゴシック" charset="-128"/>
              </a:rPr>
              <a:t>all utensils </a:t>
            </a:r>
            <a:r>
              <a:rPr lang="en-US" sz="1800" dirty="0" smtClean="0">
                <a:ea typeface="ＭＳ Ｐゴシック" charset="-128"/>
              </a:rPr>
              <a:t>and </a:t>
            </a:r>
            <a:r>
              <a:rPr lang="en-US" sz="1800" dirty="0">
                <a:ea typeface="ＭＳ Ｐゴシック" charset="-128"/>
              </a:rPr>
              <a:t>return them to their correct </a:t>
            </a:r>
            <a:r>
              <a:rPr lang="en-US" sz="1800" dirty="0" smtClean="0">
                <a:ea typeface="ＭＳ Ｐゴシック" charset="-128"/>
              </a:rPr>
              <a:t>location</a:t>
            </a:r>
            <a:r>
              <a:rPr lang="en-US" sz="1800" dirty="0">
                <a:ea typeface="ＭＳ Ｐゴシック" charset="-128"/>
              </a:rPr>
              <a:t> </a:t>
            </a:r>
            <a:r>
              <a:rPr lang="en-US" sz="1800" dirty="0" smtClean="0">
                <a:ea typeface="ＭＳ Ｐゴシック" charset="-128"/>
              </a:rPr>
              <a:t>after use </a:t>
            </a:r>
            <a:endParaRPr lang="en-US" sz="1800" dirty="0">
              <a:ea typeface="ＭＳ Ｐゴシック" charset="-128"/>
            </a:endParaRPr>
          </a:p>
          <a:p>
            <a:pPr lvl="1" indent="-342900">
              <a:spcBef>
                <a:spcPts val="500"/>
              </a:spcBef>
              <a:buClr>
                <a:schemeClr val="tx1"/>
              </a:buClr>
              <a:buFont typeface="Lucida Grande"/>
              <a:buChar char="­"/>
              <a:defRPr/>
            </a:pPr>
            <a:endParaRPr lang="en-US" sz="1800" dirty="0">
              <a:ea typeface="ＭＳ Ｐゴシック" charset="-128"/>
            </a:endParaRPr>
          </a:p>
          <a:p>
            <a:pPr lvl="1" indent="-342900">
              <a:spcBef>
                <a:spcPts val="500"/>
              </a:spcBef>
              <a:buClr>
                <a:schemeClr val="tx1"/>
              </a:buClr>
              <a:buFont typeface="Lucida Grande"/>
              <a:buChar char="­"/>
              <a:defRPr/>
            </a:pPr>
            <a:endParaRPr lang="en-US" sz="1800" dirty="0">
              <a:ea typeface="ＭＳ Ｐゴシック" charset="-128"/>
            </a:endParaRPr>
          </a:p>
        </p:txBody>
      </p:sp>
    </p:spTree>
    <p:extLst>
      <p:ext uri="{BB962C8B-B14F-4D97-AF65-F5344CB8AC3E}">
        <p14:creationId xmlns:p14="http://schemas.microsoft.com/office/powerpoint/2010/main" val="2661782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p:cNvPicPr>
            <a:picLocks noGrp="1" noChangeAspect="1"/>
          </p:cNvPicPr>
          <p:nvPr>
            <p:ph idx="11"/>
          </p:nvPr>
        </p:nvPicPr>
        <p:blipFill>
          <a:blip r:embed="rId3">
            <a:extLst>
              <a:ext uri="{28A0092B-C50C-407E-A947-70E740481C1C}">
                <a14:useLocalDpi xmlns:a14="http://schemas.microsoft.com/office/drawing/2010/main"/>
              </a:ext>
            </a:extLst>
          </a:blip>
          <a:stretch>
            <a:fillRect/>
          </a:stretch>
        </p:blipFill>
        <p:spPr>
          <a:xfrm>
            <a:off x="5213602" y="1358900"/>
            <a:ext cx="3626934" cy="5018088"/>
          </a:xfrm>
        </p:spPr>
      </p:pic>
      <p:sp>
        <p:nvSpPr>
          <p:cNvPr id="6" name="Content Placeholder 5"/>
          <p:cNvSpPr>
            <a:spLocks noGrp="1"/>
          </p:cNvSpPr>
          <p:nvPr>
            <p:ph sz="quarter" idx="16"/>
          </p:nvPr>
        </p:nvSpPr>
        <p:spPr>
          <a:xfrm>
            <a:off x="360364" y="1358900"/>
            <a:ext cx="4618036" cy="5499100"/>
          </a:xfrm>
        </p:spPr>
        <p:txBody>
          <a:bodyPr>
            <a:normAutofit/>
          </a:bodyPr>
          <a:lstStyle/>
          <a:p>
            <a:pPr marL="342900" indent="-342900">
              <a:buClr>
                <a:schemeClr val="accent6"/>
              </a:buClr>
              <a:buFont typeface="Arial" charset="0"/>
              <a:buChar char="•"/>
            </a:pPr>
            <a:r>
              <a:rPr lang="en-US" dirty="0" smtClean="0"/>
              <a:t>No </a:t>
            </a:r>
            <a:r>
              <a:rPr lang="en-US" dirty="0" err="1" smtClean="0"/>
              <a:t>jewellery</a:t>
            </a:r>
            <a:endParaRPr lang="en-US" dirty="0" smtClean="0"/>
          </a:p>
          <a:p>
            <a:pPr marL="342900" indent="-342900">
              <a:buClr>
                <a:schemeClr val="accent6"/>
              </a:buClr>
              <a:buFont typeface="Arial" charset="0"/>
              <a:buChar char="•"/>
            </a:pPr>
            <a:r>
              <a:rPr lang="en-US" dirty="0" smtClean="0"/>
              <a:t>Do not work with food if you are sick</a:t>
            </a:r>
          </a:p>
          <a:p>
            <a:pPr marL="342900" indent="-342900">
              <a:buClr>
                <a:schemeClr val="accent6"/>
              </a:buClr>
              <a:buFont typeface="Arial" charset="0"/>
              <a:buChar char="•"/>
            </a:pPr>
            <a:r>
              <a:rPr lang="en-US" dirty="0" smtClean="0"/>
              <a:t>Cover cuts and sores</a:t>
            </a:r>
          </a:p>
          <a:p>
            <a:pPr marL="342900" indent="-342900">
              <a:buClr>
                <a:schemeClr val="accent6"/>
              </a:buClr>
              <a:buFont typeface="Arial" charset="0"/>
              <a:buChar char="•"/>
            </a:pPr>
            <a:r>
              <a:rPr lang="en-US" dirty="0" smtClean="0"/>
              <a:t>Wash hands often and well</a:t>
            </a:r>
          </a:p>
          <a:p>
            <a:pPr marL="342900" indent="-342900">
              <a:buClr>
                <a:schemeClr val="accent6"/>
              </a:buClr>
              <a:buFont typeface="Arial" charset="0"/>
              <a:buChar char="•"/>
            </a:pPr>
            <a:r>
              <a:rPr lang="en-US" dirty="0" smtClean="0"/>
              <a:t>Wear appropriate PPE</a:t>
            </a:r>
          </a:p>
          <a:p>
            <a:pPr marL="342900" indent="-342900">
              <a:buClr>
                <a:schemeClr val="accent6"/>
              </a:buClr>
              <a:buFont typeface="Arial" charset="0"/>
              <a:buChar char="•"/>
            </a:pPr>
            <a:r>
              <a:rPr lang="en-US" dirty="0" smtClean="0"/>
              <a:t>Cook food </a:t>
            </a:r>
            <a:r>
              <a:rPr lang="en-US" dirty="0" err="1" smtClean="0"/>
              <a:t>throughly</a:t>
            </a:r>
            <a:endParaRPr lang="en-US" dirty="0" smtClean="0"/>
          </a:p>
          <a:p>
            <a:pPr marL="342900" indent="-342900">
              <a:buClr>
                <a:schemeClr val="accent6"/>
              </a:buClr>
              <a:buFont typeface="Arial" charset="0"/>
              <a:buChar char="•"/>
            </a:pPr>
            <a:r>
              <a:rPr lang="en-US" dirty="0" smtClean="0"/>
              <a:t>Prevent food cross-contamination</a:t>
            </a:r>
            <a:endParaRPr lang="en-US" dirty="0"/>
          </a:p>
          <a:p>
            <a:pPr marL="342900" indent="-342900">
              <a:buClr>
                <a:schemeClr val="accent6"/>
              </a:buClr>
              <a:buFont typeface="Arial" charset="0"/>
              <a:buChar char="•"/>
            </a:pPr>
            <a:r>
              <a:rPr lang="en-US" dirty="0" smtClean="0"/>
              <a:t>Keep food at safe temperatures</a:t>
            </a:r>
          </a:p>
          <a:p>
            <a:pPr marL="342900" indent="-342900">
              <a:buClr>
                <a:schemeClr val="accent6"/>
              </a:buClr>
              <a:buFont typeface="Arial" charset="0"/>
              <a:buChar char="•"/>
            </a:pPr>
            <a:r>
              <a:rPr lang="en-US" dirty="0" smtClean="0"/>
              <a:t>Wash raw fruit and vegetables</a:t>
            </a:r>
          </a:p>
          <a:p>
            <a:pPr marL="342900" indent="-342900">
              <a:buClr>
                <a:schemeClr val="accent6"/>
              </a:buClr>
              <a:buFont typeface="Arial" charset="0"/>
              <a:buChar char="•"/>
            </a:pPr>
            <a:r>
              <a:rPr lang="en-US" dirty="0" smtClean="0"/>
              <a:t>Use potable water</a:t>
            </a:r>
          </a:p>
          <a:p>
            <a:pPr marL="342900" indent="-342900">
              <a:buClr>
                <a:schemeClr val="accent6"/>
              </a:buClr>
              <a:buFont typeface="Arial" charset="0"/>
              <a:buChar char="•"/>
            </a:pPr>
            <a:r>
              <a:rPr lang="en-US" dirty="0" smtClean="0"/>
              <a:t>Check use-by dates</a:t>
            </a:r>
          </a:p>
          <a:p>
            <a:pPr marL="342900" indent="-342900">
              <a:buClr>
                <a:schemeClr val="accent6"/>
              </a:buClr>
              <a:buFont typeface="Arial" charset="0"/>
              <a:buChar char="•"/>
            </a:pPr>
            <a:r>
              <a:rPr lang="en-US" dirty="0" smtClean="0"/>
              <a:t>Check for dirt, metal, hair, pests</a:t>
            </a:r>
          </a:p>
          <a:p>
            <a:pPr marL="342900" indent="-342900">
              <a:buClr>
                <a:schemeClr val="accent6"/>
              </a:buClr>
              <a:buFont typeface="Arial" charset="0"/>
              <a:buChar char="•"/>
            </a:pPr>
            <a:r>
              <a:rPr lang="en-US" dirty="0" smtClean="0"/>
              <a:t>Keep chemicals away from food</a:t>
            </a:r>
          </a:p>
        </p:txBody>
      </p:sp>
      <p:sp>
        <p:nvSpPr>
          <p:cNvPr id="4" name="Title 3"/>
          <p:cNvSpPr>
            <a:spLocks noGrp="1"/>
          </p:cNvSpPr>
          <p:nvPr>
            <p:ph type="title"/>
          </p:nvPr>
        </p:nvSpPr>
        <p:spPr/>
        <p:txBody>
          <a:bodyPr/>
          <a:lstStyle/>
          <a:p>
            <a:r>
              <a:rPr lang="en-US" dirty="0" smtClean="0"/>
              <a:t>Food </a:t>
            </a:r>
            <a:r>
              <a:rPr lang="en-US" smtClean="0"/>
              <a:t>Preparation Requirements</a:t>
            </a:r>
            <a:endParaRPr lang="en-US" dirty="0"/>
          </a:p>
        </p:txBody>
      </p:sp>
    </p:spTree>
    <p:extLst>
      <p:ext uri="{BB962C8B-B14F-4D97-AF65-F5344CB8AC3E}">
        <p14:creationId xmlns:p14="http://schemas.microsoft.com/office/powerpoint/2010/main" val="4833920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Malaria</a:t>
            </a:r>
            <a:endParaRPr lang="en-US" dirty="0"/>
          </a:p>
        </p:txBody>
      </p:sp>
      <p:sp>
        <p:nvSpPr>
          <p:cNvPr id="3" name="Content Placeholder 2"/>
          <p:cNvSpPr>
            <a:spLocks noGrp="1"/>
          </p:cNvSpPr>
          <p:nvPr>
            <p:ph sz="quarter" idx="16"/>
          </p:nvPr>
        </p:nvSpPr>
        <p:spPr/>
        <p:txBody>
          <a:bodyPr/>
          <a:lstStyle/>
          <a:p>
            <a:pPr marL="285750" indent="-285750">
              <a:spcBef>
                <a:spcPts val="500"/>
              </a:spcBef>
              <a:buClr>
                <a:schemeClr val="accent6"/>
              </a:buClr>
              <a:buFont typeface="Arial" charset="0"/>
              <a:buChar char="•"/>
            </a:pPr>
            <a:r>
              <a:rPr lang="en-US" sz="1800" dirty="0"/>
              <a:t>Malaria is </a:t>
            </a:r>
            <a:r>
              <a:rPr lang="en-US" sz="1800" dirty="0" smtClean="0"/>
              <a:t>caused </a:t>
            </a:r>
            <a:r>
              <a:rPr lang="en-US" sz="1800" dirty="0"/>
              <a:t>by a parasite which is transmitted </a:t>
            </a:r>
            <a:r>
              <a:rPr lang="en-US" sz="1800" dirty="0" smtClean="0"/>
              <a:t>by infected mosquitos</a:t>
            </a:r>
            <a:endParaRPr lang="en-US" sz="1800" dirty="0"/>
          </a:p>
          <a:p>
            <a:pPr marL="285750" indent="-285750">
              <a:spcBef>
                <a:spcPts val="500"/>
              </a:spcBef>
              <a:buClr>
                <a:schemeClr val="accent6"/>
              </a:buClr>
              <a:buFont typeface="Arial" charset="0"/>
              <a:buChar char="•"/>
            </a:pPr>
            <a:r>
              <a:rPr lang="en-US" sz="1800" dirty="0"/>
              <a:t>Mosquitoes also </a:t>
            </a:r>
            <a:r>
              <a:rPr lang="en-US" sz="1800" dirty="0" smtClean="0"/>
              <a:t>spread:</a:t>
            </a:r>
            <a:endParaRPr lang="en-US" sz="1800" dirty="0"/>
          </a:p>
          <a:p>
            <a:pPr marL="889000" lvl="1" indent="-342900">
              <a:spcBef>
                <a:spcPts val="500"/>
              </a:spcBef>
              <a:buClr>
                <a:schemeClr val="accent6"/>
              </a:buClr>
              <a:buFont typeface="Lucida Grande"/>
              <a:buChar char="­"/>
              <a:defRPr/>
            </a:pPr>
            <a:r>
              <a:rPr lang="en-US" sz="1800" dirty="0">
                <a:solidFill>
                  <a:schemeClr val="tx1"/>
                </a:solidFill>
                <a:ea typeface="ＭＳ Ｐゴシック" charset="-128"/>
              </a:rPr>
              <a:t>Dengue </a:t>
            </a:r>
            <a:r>
              <a:rPr lang="en-US" sz="1800" dirty="0" smtClean="0">
                <a:solidFill>
                  <a:schemeClr val="tx1"/>
                </a:solidFill>
                <a:ea typeface="ＭＳ Ｐゴシック" charset="-128"/>
              </a:rPr>
              <a:t>Fever</a:t>
            </a:r>
            <a:endParaRPr lang="en-US" sz="1800" dirty="0">
              <a:solidFill>
                <a:schemeClr val="tx1"/>
              </a:solidFill>
              <a:ea typeface="ＭＳ Ｐゴシック" charset="-128"/>
            </a:endParaRPr>
          </a:p>
          <a:p>
            <a:pPr marL="889000" lvl="1" indent="-342900">
              <a:spcBef>
                <a:spcPts val="500"/>
              </a:spcBef>
              <a:buClr>
                <a:schemeClr val="accent6"/>
              </a:buClr>
              <a:buFont typeface="Lucida Grande"/>
              <a:buChar char="­"/>
              <a:defRPr/>
            </a:pPr>
            <a:r>
              <a:rPr lang="en-US" sz="1800" dirty="0">
                <a:solidFill>
                  <a:schemeClr val="tx1"/>
                </a:solidFill>
                <a:ea typeface="ＭＳ Ｐゴシック" charset="-128"/>
              </a:rPr>
              <a:t>Encephalitis</a:t>
            </a:r>
          </a:p>
          <a:p>
            <a:pPr marL="889000" lvl="1" indent="-342900">
              <a:spcBef>
                <a:spcPts val="500"/>
              </a:spcBef>
              <a:buClr>
                <a:schemeClr val="accent6"/>
              </a:buClr>
              <a:buFont typeface="Lucida Grande"/>
              <a:buChar char="­"/>
              <a:defRPr/>
            </a:pPr>
            <a:r>
              <a:rPr lang="en-US" sz="1800" dirty="0">
                <a:solidFill>
                  <a:schemeClr val="tx1"/>
                </a:solidFill>
                <a:ea typeface="ＭＳ Ｐゴシック" charset="-128"/>
              </a:rPr>
              <a:t>Yellow F</a:t>
            </a:r>
            <a:r>
              <a:rPr lang="en-US" sz="1800" dirty="0" smtClean="0">
                <a:solidFill>
                  <a:schemeClr val="tx1"/>
                </a:solidFill>
                <a:ea typeface="ＭＳ Ｐゴシック" charset="-128"/>
              </a:rPr>
              <a:t>eve</a:t>
            </a:r>
            <a:r>
              <a:rPr lang="en-US" sz="1800" dirty="0" smtClean="0"/>
              <a:t>r</a:t>
            </a:r>
          </a:p>
          <a:p>
            <a:pPr marL="285750" indent="-285750">
              <a:spcBef>
                <a:spcPts val="500"/>
              </a:spcBef>
              <a:buClr>
                <a:schemeClr val="accent6"/>
              </a:buClr>
              <a:buFont typeface="Arial" charset="0"/>
              <a:buChar char="•"/>
              <a:defRPr/>
            </a:pPr>
            <a:r>
              <a:rPr lang="en-US" sz="1800" dirty="0" err="1"/>
              <a:t>Minimise</a:t>
            </a:r>
            <a:r>
              <a:rPr lang="en-US" sz="1800" dirty="0"/>
              <a:t> the spread of M</a:t>
            </a:r>
            <a:r>
              <a:rPr lang="en-US" sz="1800" dirty="0" smtClean="0"/>
              <a:t>alaria </a:t>
            </a:r>
            <a:br>
              <a:rPr lang="en-US" sz="1800" dirty="0" smtClean="0"/>
            </a:br>
            <a:r>
              <a:rPr lang="en-US" sz="1800" dirty="0" smtClean="0"/>
              <a:t>by </a:t>
            </a:r>
            <a:r>
              <a:rPr lang="en-US" sz="1800" dirty="0"/>
              <a:t>controlling the mosquitoes</a:t>
            </a:r>
          </a:p>
          <a:p>
            <a:pPr marL="285750" indent="-285750">
              <a:spcBef>
                <a:spcPts val="500"/>
              </a:spcBef>
              <a:buClr>
                <a:schemeClr val="accent6"/>
              </a:buClr>
              <a:buFont typeface="Arial" charset="0"/>
              <a:buChar char="•"/>
              <a:defRPr/>
            </a:pPr>
            <a:r>
              <a:rPr lang="en-US" sz="1800" dirty="0"/>
              <a:t>Get rid of stagnant water which </a:t>
            </a:r>
            <a:r>
              <a:rPr lang="en-US" sz="1800" dirty="0" smtClean="0"/>
              <a:t/>
            </a:r>
            <a:br>
              <a:rPr lang="en-US" sz="1800" dirty="0" smtClean="0"/>
            </a:br>
            <a:r>
              <a:rPr lang="en-US" sz="1800" dirty="0" smtClean="0"/>
              <a:t>is </a:t>
            </a:r>
            <a:r>
              <a:rPr lang="en-US" sz="1800" dirty="0"/>
              <a:t>where they breed</a:t>
            </a:r>
          </a:p>
        </p:txBody>
      </p:sp>
      <p:pic>
        <p:nvPicPr>
          <p:cNvPr id="7" name="Picture 6"/>
          <p:cNvPicPr>
            <a:picLocks noChangeAspect="1"/>
          </p:cNvPicPr>
          <p:nvPr/>
        </p:nvPicPr>
        <p:blipFill>
          <a:blip r:embed="rId3"/>
          <a:stretch>
            <a:fillRect/>
          </a:stretch>
        </p:blipFill>
        <p:spPr>
          <a:xfrm>
            <a:off x="4191156" y="2654300"/>
            <a:ext cx="4952844" cy="4102100"/>
          </a:xfrm>
          <a:prstGeom prst="rect">
            <a:avLst/>
          </a:prstGeom>
        </p:spPr>
      </p:pic>
    </p:spTree>
    <p:extLst>
      <p:ext uri="{BB962C8B-B14F-4D97-AF65-F5344CB8AC3E}">
        <p14:creationId xmlns:p14="http://schemas.microsoft.com/office/powerpoint/2010/main" val="343091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HIV / AIDS</a:t>
            </a:r>
            <a:endParaRPr lang="en-US" dirty="0"/>
          </a:p>
        </p:txBody>
      </p:sp>
      <p:sp>
        <p:nvSpPr>
          <p:cNvPr id="3" name="Content Placeholder 2"/>
          <p:cNvSpPr>
            <a:spLocks noGrp="1"/>
          </p:cNvSpPr>
          <p:nvPr>
            <p:ph sz="quarter" idx="16"/>
          </p:nvPr>
        </p:nvSpPr>
        <p:spPr>
          <a:xfrm>
            <a:off x="360363" y="1358900"/>
            <a:ext cx="8529637" cy="4965700"/>
          </a:xfrm>
        </p:spPr>
        <p:txBody>
          <a:bodyPr/>
          <a:lstStyle/>
          <a:p>
            <a:pPr marL="285750" indent="-285750">
              <a:spcBef>
                <a:spcPts val="500"/>
              </a:spcBef>
              <a:buClr>
                <a:schemeClr val="accent6"/>
              </a:buClr>
              <a:buFont typeface="Arial" charset="0"/>
              <a:buChar char="•"/>
            </a:pPr>
            <a:r>
              <a:rPr lang="en-US" sz="1800" dirty="0" smtClean="0"/>
              <a:t>HIV </a:t>
            </a:r>
            <a:r>
              <a:rPr lang="en-US" sz="1800" dirty="0"/>
              <a:t>is an immune deficiency virus which leads to Acquired </a:t>
            </a:r>
            <a:r>
              <a:rPr lang="en-US" sz="1800" dirty="0" smtClean="0"/>
              <a:t>Immuno-Deficiency </a:t>
            </a:r>
            <a:r>
              <a:rPr lang="en-US" sz="1800" dirty="0"/>
              <a:t>Syndrome (AIDS</a:t>
            </a:r>
            <a:r>
              <a:rPr lang="en-US" sz="1800" dirty="0" smtClean="0"/>
              <a:t>)</a:t>
            </a:r>
          </a:p>
          <a:p>
            <a:pPr marL="285750" indent="-285750">
              <a:spcBef>
                <a:spcPts val="500"/>
              </a:spcBef>
              <a:buClr>
                <a:schemeClr val="accent6"/>
              </a:buClr>
              <a:buFont typeface="Arial" charset="0"/>
              <a:buChar char="•"/>
            </a:pPr>
            <a:r>
              <a:rPr lang="en-US" sz="1800" dirty="0" smtClean="0"/>
              <a:t>AIDS </a:t>
            </a:r>
            <a:r>
              <a:rPr lang="en-US" sz="1800" dirty="0"/>
              <a:t>is </a:t>
            </a:r>
            <a:r>
              <a:rPr lang="en-US" sz="1800" dirty="0" smtClean="0"/>
              <a:t>incurable</a:t>
            </a:r>
          </a:p>
          <a:p>
            <a:pPr marL="285750" indent="-285750">
              <a:spcBef>
                <a:spcPts val="500"/>
              </a:spcBef>
              <a:buClr>
                <a:schemeClr val="accent6"/>
              </a:buClr>
              <a:buFont typeface="Arial" charset="0"/>
              <a:buChar char="•"/>
            </a:pPr>
            <a:r>
              <a:rPr lang="en-US" sz="1800" dirty="0" smtClean="0"/>
              <a:t>When a person has AIDS:</a:t>
            </a:r>
            <a:endParaRPr lang="en-US" sz="1800" dirty="0"/>
          </a:p>
          <a:p>
            <a:pPr marL="889000" lvl="1" indent="-342900">
              <a:spcBef>
                <a:spcPts val="500"/>
              </a:spcBef>
              <a:buClr>
                <a:schemeClr val="accent6"/>
              </a:buClr>
              <a:buFont typeface="Lucida Grande"/>
              <a:buChar char="­"/>
              <a:defRPr/>
            </a:pPr>
            <a:r>
              <a:rPr lang="en-US" sz="1800" dirty="0" smtClean="0">
                <a:solidFill>
                  <a:schemeClr val="tx1"/>
                </a:solidFill>
                <a:ea typeface="ＭＳ Ｐゴシック" charset="-128"/>
              </a:rPr>
              <a:t>The immune system does not fight infection</a:t>
            </a:r>
            <a:endParaRPr lang="en-US" sz="1800" dirty="0">
              <a:solidFill>
                <a:schemeClr val="tx1"/>
              </a:solidFill>
              <a:ea typeface="ＭＳ Ｐゴシック" charset="-128"/>
            </a:endParaRPr>
          </a:p>
          <a:p>
            <a:pPr marL="889000" lvl="1" indent="-342900">
              <a:spcBef>
                <a:spcPts val="500"/>
              </a:spcBef>
              <a:buClr>
                <a:schemeClr val="accent6"/>
              </a:buClr>
              <a:buFont typeface="Lucida Grande"/>
              <a:buChar char="­"/>
              <a:defRPr/>
            </a:pPr>
            <a:r>
              <a:rPr lang="en-US" sz="1800" dirty="0" smtClean="0">
                <a:solidFill>
                  <a:schemeClr val="tx1"/>
                </a:solidFill>
                <a:ea typeface="ＭＳ Ｐゴシック" charset="-128"/>
              </a:rPr>
              <a:t>Opportunistic infections develop in the body</a:t>
            </a:r>
            <a:endParaRPr lang="en-US" sz="1800" dirty="0">
              <a:solidFill>
                <a:schemeClr val="tx1"/>
              </a:solidFill>
              <a:ea typeface="ＭＳ Ｐゴシック" charset="-128"/>
            </a:endParaRPr>
          </a:p>
          <a:p>
            <a:pPr marL="285750" indent="-285750">
              <a:spcBef>
                <a:spcPts val="500"/>
              </a:spcBef>
              <a:buClr>
                <a:schemeClr val="accent6"/>
              </a:buClr>
              <a:buFont typeface="Arial" charset="0"/>
              <a:buChar char="•"/>
              <a:defRPr/>
            </a:pPr>
            <a:r>
              <a:rPr lang="en-US" sz="1800" dirty="0" smtClean="0"/>
              <a:t>HIV is transmitted through body fluids, e.g.</a:t>
            </a:r>
          </a:p>
          <a:p>
            <a:pPr marL="889000" lvl="1" indent="-342900">
              <a:spcBef>
                <a:spcPts val="500"/>
              </a:spcBef>
              <a:buClr>
                <a:schemeClr val="accent6"/>
              </a:buClr>
              <a:buFont typeface="Lucida Grande"/>
              <a:buChar char="­"/>
              <a:defRPr/>
            </a:pPr>
            <a:r>
              <a:rPr lang="en-US" dirty="0">
                <a:ea typeface="ＭＳ Ｐゴシック" charset="-128"/>
              </a:rPr>
              <a:t>During sex</a:t>
            </a:r>
          </a:p>
          <a:p>
            <a:pPr marL="889000" lvl="1" indent="-342900">
              <a:spcBef>
                <a:spcPts val="500"/>
              </a:spcBef>
              <a:buClr>
                <a:schemeClr val="accent6"/>
              </a:buClr>
              <a:buFont typeface="Lucida Grande"/>
              <a:buChar char="­"/>
              <a:defRPr/>
            </a:pPr>
            <a:r>
              <a:rPr lang="en-US" dirty="0">
                <a:ea typeface="ＭＳ Ｐゴシック" charset="-128"/>
              </a:rPr>
              <a:t>Kissing</a:t>
            </a:r>
          </a:p>
          <a:p>
            <a:pPr marL="889000" lvl="1" indent="-342900">
              <a:spcBef>
                <a:spcPts val="500"/>
              </a:spcBef>
              <a:buClr>
                <a:schemeClr val="accent6"/>
              </a:buClr>
              <a:buFont typeface="Lucida Grande"/>
              <a:buChar char="­"/>
              <a:defRPr/>
            </a:pPr>
            <a:r>
              <a:rPr lang="en-US" dirty="0">
                <a:ea typeface="ＭＳ Ｐゴシック" charset="-128"/>
              </a:rPr>
              <a:t>Sharing needles and piercing tools</a:t>
            </a:r>
          </a:p>
          <a:p>
            <a:pPr marL="285750" indent="-285750">
              <a:spcBef>
                <a:spcPts val="500"/>
              </a:spcBef>
              <a:buClr>
                <a:schemeClr val="accent6"/>
              </a:buClr>
              <a:buFont typeface="Arial" charset="0"/>
              <a:buChar char="•"/>
              <a:defRPr/>
            </a:pPr>
            <a:r>
              <a:rPr lang="en-US" dirty="0"/>
              <a:t>Anyone can be infected with </a:t>
            </a:r>
            <a:r>
              <a:rPr lang="en-US" dirty="0" smtClean="0"/>
              <a:t>HIV</a:t>
            </a:r>
          </a:p>
          <a:p>
            <a:pPr marL="285750" indent="-285750">
              <a:spcBef>
                <a:spcPts val="500"/>
              </a:spcBef>
              <a:buClr>
                <a:schemeClr val="accent6"/>
              </a:buClr>
              <a:buFont typeface="Arial" charset="0"/>
              <a:buChar char="•"/>
              <a:defRPr/>
            </a:pPr>
            <a:r>
              <a:rPr lang="en-US" dirty="0"/>
              <a:t>A pregnant woman can pass HIV onto </a:t>
            </a:r>
            <a:br>
              <a:rPr lang="en-US" dirty="0"/>
            </a:br>
            <a:r>
              <a:rPr lang="en-US" dirty="0"/>
              <a:t>her unborn baby, and to her child when </a:t>
            </a:r>
            <a:br>
              <a:rPr lang="en-US" dirty="0"/>
            </a:br>
            <a:r>
              <a:rPr lang="en-US" dirty="0"/>
              <a:t>breastfeeding</a:t>
            </a:r>
          </a:p>
          <a:p>
            <a:pPr marL="285750" indent="-285750">
              <a:spcBef>
                <a:spcPts val="500"/>
              </a:spcBef>
              <a:buClr>
                <a:schemeClr val="accent6"/>
              </a:buClr>
              <a:buFont typeface="Arial" charset="0"/>
              <a:buChar char="•"/>
              <a:defRPr/>
            </a:pPr>
            <a:endParaRPr lang="en-US" dirty="0"/>
          </a:p>
          <a:p>
            <a:pPr marL="285750" indent="-285750">
              <a:spcBef>
                <a:spcPts val="500"/>
              </a:spcBef>
              <a:buClr>
                <a:schemeClr val="accent6"/>
              </a:buClr>
              <a:buFont typeface="Arial" charset="0"/>
              <a:buChar char="•"/>
              <a:defRPr/>
            </a:pPr>
            <a:endParaRPr lang="en-US" sz="1800" dirty="0" smtClean="0"/>
          </a:p>
        </p:txBody>
      </p:sp>
      <p:pic>
        <p:nvPicPr>
          <p:cNvPr id="6" name="Picture 5"/>
          <p:cNvPicPr>
            <a:picLocks noChangeAspect="1"/>
          </p:cNvPicPr>
          <p:nvPr/>
        </p:nvPicPr>
        <p:blipFill>
          <a:blip r:embed="rId3"/>
          <a:stretch>
            <a:fillRect/>
          </a:stretch>
        </p:blipFill>
        <p:spPr>
          <a:xfrm>
            <a:off x="5303919" y="3352800"/>
            <a:ext cx="3840081" cy="3327400"/>
          </a:xfrm>
          <a:prstGeom prst="rect">
            <a:avLst/>
          </a:prstGeom>
        </p:spPr>
      </p:pic>
    </p:spTree>
    <p:extLst>
      <p:ext uri="{BB962C8B-B14F-4D97-AF65-F5344CB8AC3E}">
        <p14:creationId xmlns:p14="http://schemas.microsoft.com/office/powerpoint/2010/main" val="12179557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1"/>
          </p:nvPr>
        </p:nvSpPr>
        <p:spPr/>
        <p:txBody>
          <a:bodyPr>
            <a:normAutofit/>
          </a:bodyPr>
          <a:lstStyle/>
          <a:p>
            <a:pPr marL="285750" indent="-285750">
              <a:spcBef>
                <a:spcPts val="400"/>
              </a:spcBef>
              <a:buClr>
                <a:schemeClr val="accent6"/>
              </a:buClr>
              <a:buFont typeface="Arial" charset="0"/>
              <a:buChar char="•"/>
              <a:defRPr/>
            </a:pPr>
            <a:r>
              <a:rPr lang="en-US" sz="1800" dirty="0"/>
              <a:t>Always have safe sex – use a condom</a:t>
            </a:r>
          </a:p>
          <a:p>
            <a:pPr marL="285750" indent="-285750">
              <a:spcBef>
                <a:spcPts val="400"/>
              </a:spcBef>
              <a:buClr>
                <a:schemeClr val="accent6"/>
              </a:buClr>
              <a:buFont typeface="Arial" charset="0"/>
              <a:buChar char="•"/>
              <a:defRPr/>
            </a:pPr>
            <a:r>
              <a:rPr lang="en-US" sz="1800" dirty="0"/>
              <a:t>Make sure that the </a:t>
            </a:r>
            <a:r>
              <a:rPr lang="en-US" sz="1800" dirty="0" smtClean="0"/>
              <a:t>condom is:</a:t>
            </a:r>
            <a:endParaRPr lang="en-US" dirty="0"/>
          </a:p>
          <a:p>
            <a:pPr marL="889000" lvl="1" indent="-342900">
              <a:spcBef>
                <a:spcPts val="400"/>
              </a:spcBef>
              <a:buClr>
                <a:schemeClr val="accent6"/>
              </a:buClr>
              <a:buFont typeface="Lucida Grande"/>
              <a:buChar char="­"/>
              <a:defRPr/>
            </a:pPr>
            <a:r>
              <a:rPr lang="en-US" sz="1800" dirty="0" smtClean="0">
                <a:ea typeface="ＭＳ Ｐゴシック" charset="-128"/>
              </a:rPr>
              <a:t>NOT past </a:t>
            </a:r>
            <a:r>
              <a:rPr lang="en-US" sz="1800" dirty="0">
                <a:ea typeface="ＭＳ Ｐゴシック" charset="-128"/>
              </a:rPr>
              <a:t>its expiry date</a:t>
            </a:r>
          </a:p>
          <a:p>
            <a:pPr marL="889000" lvl="1" indent="-342900">
              <a:spcBef>
                <a:spcPts val="400"/>
              </a:spcBef>
              <a:buClr>
                <a:schemeClr val="accent6"/>
              </a:buClr>
              <a:buFont typeface="Lucida Grande"/>
              <a:buChar char="­"/>
              <a:defRPr/>
            </a:pPr>
            <a:r>
              <a:rPr lang="en-US" sz="1800" dirty="0" smtClean="0">
                <a:ea typeface="ＭＳ Ｐゴシック" charset="-128"/>
              </a:rPr>
              <a:t>NOT damaged</a:t>
            </a:r>
            <a:endParaRPr lang="en-US" sz="1800" dirty="0">
              <a:ea typeface="ＭＳ Ｐゴシック" charset="-128"/>
            </a:endParaRPr>
          </a:p>
          <a:p>
            <a:pPr marL="889000" lvl="1" indent="-342900">
              <a:spcBef>
                <a:spcPts val="400"/>
              </a:spcBef>
              <a:buClr>
                <a:schemeClr val="accent6"/>
              </a:buClr>
              <a:buFont typeface="Lucida Grande"/>
              <a:buChar char="­"/>
              <a:defRPr/>
            </a:pPr>
            <a:r>
              <a:rPr lang="en-US" sz="1800" dirty="0" smtClean="0">
                <a:ea typeface="ＭＳ Ｐゴシック" charset="-128"/>
              </a:rPr>
              <a:t>used </a:t>
            </a:r>
            <a:r>
              <a:rPr lang="en-US" sz="1800" dirty="0">
                <a:ea typeface="ＭＳ Ｐゴシック" charset="-128"/>
              </a:rPr>
              <a:t>correctly according to the manufacturer instructions</a:t>
            </a:r>
          </a:p>
          <a:p>
            <a:pPr marL="285750" indent="-285750">
              <a:spcBef>
                <a:spcPts val="400"/>
              </a:spcBef>
              <a:buClr>
                <a:schemeClr val="accent6"/>
              </a:buClr>
              <a:buFont typeface="Arial" charset="0"/>
              <a:buChar char="•"/>
              <a:defRPr/>
            </a:pPr>
            <a:r>
              <a:rPr lang="en-US" sz="1800" dirty="0" smtClean="0"/>
              <a:t>Avoid alcohol and drugs that can affect your judgement</a:t>
            </a:r>
          </a:p>
          <a:p>
            <a:pPr marL="285750" indent="-285750">
              <a:spcBef>
                <a:spcPts val="400"/>
              </a:spcBef>
              <a:buClr>
                <a:schemeClr val="accent6"/>
              </a:buClr>
              <a:buFont typeface="Arial" charset="0"/>
              <a:buChar char="•"/>
              <a:defRPr/>
            </a:pPr>
            <a:r>
              <a:rPr lang="en-US" sz="1800" dirty="0" smtClean="0"/>
              <a:t>Be a good role model in your community</a:t>
            </a:r>
          </a:p>
          <a:p>
            <a:pPr marL="285750" indent="-285750">
              <a:spcBef>
                <a:spcPts val="400"/>
              </a:spcBef>
              <a:buClr>
                <a:schemeClr val="accent6"/>
              </a:buClr>
              <a:buFont typeface="Arial" charset="0"/>
              <a:buChar char="•"/>
              <a:defRPr/>
            </a:pPr>
            <a:r>
              <a:rPr lang="en-US" sz="1800" dirty="0" smtClean="0"/>
              <a:t>If you have HIV do not spread the virus to other people</a:t>
            </a:r>
            <a:endParaRPr lang="en-US" sz="1800" dirty="0"/>
          </a:p>
          <a:p>
            <a:pPr>
              <a:spcBef>
                <a:spcPts val="500"/>
              </a:spcBef>
              <a:buClr>
                <a:schemeClr val="tx1"/>
              </a:buClr>
              <a:defRPr/>
            </a:pPr>
            <a:endParaRPr lang="en-US" sz="1800" dirty="0">
              <a:ea typeface="ＭＳ Ｐゴシック" charset="-128"/>
            </a:endParaRPr>
          </a:p>
        </p:txBody>
      </p:sp>
      <p:pic>
        <p:nvPicPr>
          <p:cNvPr id="6" name="Content Placeholder 5"/>
          <p:cNvPicPr>
            <a:picLocks noGrp="1" noChangeAspect="1"/>
          </p:cNvPicPr>
          <p:nvPr>
            <p:ph sz="quarter" idx="16"/>
          </p:nvPr>
        </p:nvPicPr>
        <p:blipFill>
          <a:blip r:embed="rId3">
            <a:extLst>
              <a:ext uri="{28A0092B-C50C-407E-A947-70E740481C1C}">
                <a14:useLocalDpi xmlns:a14="http://schemas.microsoft.com/office/drawing/2010/main"/>
              </a:ext>
            </a:extLst>
          </a:blip>
          <a:stretch>
            <a:fillRect/>
          </a:stretch>
        </p:blipFill>
        <p:spPr>
          <a:xfrm>
            <a:off x="375136" y="1358900"/>
            <a:ext cx="4104303" cy="4965700"/>
          </a:xfrm>
        </p:spPr>
      </p:pic>
      <p:sp>
        <p:nvSpPr>
          <p:cNvPr id="2" name="Title 1"/>
          <p:cNvSpPr>
            <a:spLocks noGrp="1"/>
          </p:cNvSpPr>
          <p:nvPr>
            <p:ph type="title"/>
          </p:nvPr>
        </p:nvSpPr>
        <p:spPr/>
        <p:txBody>
          <a:bodyPr/>
          <a:lstStyle/>
          <a:p>
            <a:r>
              <a:rPr lang="en-US" dirty="0" smtClean="0"/>
              <a:t>Preventing the Spread of HIV / AIDS</a:t>
            </a:r>
            <a:endParaRPr lang="en-US" dirty="0"/>
          </a:p>
        </p:txBody>
      </p:sp>
    </p:spTree>
    <p:extLst>
      <p:ext uri="{BB962C8B-B14F-4D97-AF65-F5344CB8AC3E}">
        <p14:creationId xmlns:p14="http://schemas.microsoft.com/office/powerpoint/2010/main" val="910308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1"/>
          </p:nvPr>
        </p:nvSpPr>
        <p:spPr/>
        <p:txBody>
          <a:bodyPr/>
          <a:lstStyle/>
          <a:p>
            <a:pPr>
              <a:spcBef>
                <a:spcPts val="400"/>
              </a:spcBef>
              <a:buClr>
                <a:schemeClr val="accent6"/>
              </a:buClr>
              <a:buFont typeface="Arial"/>
              <a:buChar char="•"/>
              <a:defRPr/>
            </a:pPr>
            <a:r>
              <a:rPr lang="en-US" sz="1800" dirty="0"/>
              <a:t>Hepatitis is a virus </a:t>
            </a:r>
            <a:r>
              <a:rPr lang="en-US" sz="1800" dirty="0" smtClean="0"/>
              <a:t>that causes </a:t>
            </a:r>
            <a:r>
              <a:rPr lang="en-US" sz="1800" dirty="0"/>
              <a:t>inflammation of the liver and can lead </a:t>
            </a:r>
            <a:r>
              <a:rPr lang="en-US" sz="1800" dirty="0" smtClean="0"/>
              <a:t>to:</a:t>
            </a:r>
          </a:p>
          <a:p>
            <a:pPr lvl="1" indent="-342900">
              <a:spcBef>
                <a:spcPts val="400"/>
              </a:spcBef>
              <a:buClr>
                <a:schemeClr val="accent6"/>
              </a:buClr>
              <a:buFont typeface="Lucida Grande"/>
              <a:buChar char="­"/>
              <a:defRPr/>
            </a:pPr>
            <a:r>
              <a:rPr lang="en-US" sz="1800" dirty="0"/>
              <a:t>Cirrhosis of the </a:t>
            </a:r>
            <a:r>
              <a:rPr lang="en-US" sz="1800" dirty="0" smtClean="0"/>
              <a:t>liver</a:t>
            </a:r>
          </a:p>
          <a:p>
            <a:pPr lvl="1" indent="-342900">
              <a:spcBef>
                <a:spcPts val="400"/>
              </a:spcBef>
              <a:buClr>
                <a:schemeClr val="accent6"/>
              </a:buClr>
              <a:buFont typeface="Lucida Grande"/>
              <a:buChar char="­"/>
              <a:defRPr/>
            </a:pPr>
            <a:r>
              <a:rPr lang="en-US" sz="1800" dirty="0"/>
              <a:t>L</a:t>
            </a:r>
            <a:r>
              <a:rPr lang="en-US" sz="1800" dirty="0" smtClean="0"/>
              <a:t>iver </a:t>
            </a:r>
            <a:r>
              <a:rPr lang="en-US" sz="1800" dirty="0"/>
              <a:t>cancer </a:t>
            </a:r>
            <a:endParaRPr lang="en-US" sz="1800" dirty="0" smtClean="0"/>
          </a:p>
          <a:p>
            <a:pPr lvl="1" indent="-342900">
              <a:spcBef>
                <a:spcPts val="400"/>
              </a:spcBef>
              <a:buClr>
                <a:schemeClr val="accent6"/>
              </a:buClr>
              <a:buFont typeface="Lucida Grande"/>
              <a:buChar char="­"/>
              <a:defRPr/>
            </a:pPr>
            <a:r>
              <a:rPr lang="en-US" sz="1800" dirty="0" smtClean="0"/>
              <a:t>Death</a:t>
            </a:r>
            <a:endParaRPr lang="en-US" sz="1800" dirty="0"/>
          </a:p>
          <a:p>
            <a:pPr>
              <a:spcBef>
                <a:spcPts val="400"/>
              </a:spcBef>
              <a:buClr>
                <a:schemeClr val="accent6"/>
              </a:buClr>
              <a:buFont typeface="Arial"/>
              <a:buChar char="•"/>
              <a:defRPr/>
            </a:pPr>
            <a:endParaRPr lang="en-US" sz="1800" dirty="0" smtClean="0"/>
          </a:p>
          <a:p>
            <a:pPr>
              <a:spcBef>
                <a:spcPts val="400"/>
              </a:spcBef>
              <a:buClr>
                <a:schemeClr val="accent6"/>
              </a:buClr>
              <a:buFont typeface="Arial"/>
              <a:buChar char="•"/>
              <a:defRPr/>
            </a:pPr>
            <a:r>
              <a:rPr lang="en-US" sz="1800" dirty="0" smtClean="0"/>
              <a:t>There are three types of Hepatitis:</a:t>
            </a:r>
          </a:p>
          <a:p>
            <a:pPr lvl="1" indent="-342900">
              <a:spcBef>
                <a:spcPts val="400"/>
              </a:spcBef>
              <a:buClr>
                <a:schemeClr val="accent6"/>
              </a:buClr>
              <a:buFont typeface="Lucida Grande"/>
              <a:buChar char="­"/>
              <a:defRPr/>
            </a:pPr>
            <a:r>
              <a:rPr lang="en-US" sz="1800" dirty="0" smtClean="0"/>
              <a:t>Hepatitis </a:t>
            </a:r>
            <a:r>
              <a:rPr lang="en-US" sz="1800" dirty="0" smtClean="0">
                <a:solidFill>
                  <a:schemeClr val="tx1"/>
                </a:solidFill>
                <a:ea typeface="ＭＳ Ｐゴシック" charset="-128"/>
              </a:rPr>
              <a:t>A</a:t>
            </a:r>
          </a:p>
          <a:p>
            <a:pPr lvl="1" indent="-342900">
              <a:spcBef>
                <a:spcPts val="400"/>
              </a:spcBef>
              <a:buClr>
                <a:schemeClr val="accent6"/>
              </a:buClr>
              <a:buFont typeface="Lucida Grande"/>
              <a:buChar char="­"/>
              <a:defRPr/>
            </a:pPr>
            <a:r>
              <a:rPr lang="en-US" sz="1800" dirty="0" smtClean="0"/>
              <a:t>Hepatitis </a:t>
            </a:r>
            <a:r>
              <a:rPr lang="en-US" sz="1800" dirty="0" smtClean="0">
                <a:solidFill>
                  <a:schemeClr val="tx1"/>
                </a:solidFill>
                <a:ea typeface="ＭＳ Ｐゴシック" charset="-128"/>
              </a:rPr>
              <a:t>B </a:t>
            </a:r>
          </a:p>
          <a:p>
            <a:pPr lvl="1" indent="-342900">
              <a:spcBef>
                <a:spcPts val="400"/>
              </a:spcBef>
              <a:buClr>
                <a:schemeClr val="accent6"/>
              </a:buClr>
              <a:buFont typeface="Lucida Grande"/>
              <a:buChar char="­"/>
              <a:defRPr/>
            </a:pPr>
            <a:r>
              <a:rPr lang="en-US" sz="1800" dirty="0" smtClean="0"/>
              <a:t>Hepatitis </a:t>
            </a:r>
            <a:r>
              <a:rPr lang="en-US" sz="1800" dirty="0" smtClean="0">
                <a:solidFill>
                  <a:schemeClr val="tx1"/>
                </a:solidFill>
                <a:ea typeface="ＭＳ Ｐゴシック" charset="-128"/>
              </a:rPr>
              <a:t>C</a:t>
            </a:r>
            <a:endParaRPr lang="en-US" sz="1800" dirty="0">
              <a:solidFill>
                <a:schemeClr val="tx1"/>
              </a:solidFill>
              <a:ea typeface="ＭＳ Ｐゴシック" charset="-128"/>
            </a:endParaRPr>
          </a:p>
        </p:txBody>
      </p:sp>
      <p:pic>
        <p:nvPicPr>
          <p:cNvPr id="5" name="Content Placeholder 4" descr="Trak how would i know.ai"/>
          <p:cNvPicPr>
            <a:picLocks noGrp="1" noChangeAspect="1"/>
          </p:cNvPicPr>
          <p:nvPr>
            <p:ph sz="quarter" idx="16"/>
          </p:nvPr>
        </p:nvPicPr>
        <p:blipFill>
          <a:blip r:embed="rId3">
            <a:extLst>
              <a:ext uri="{28A0092B-C50C-407E-A947-70E740481C1C}">
                <a14:useLocalDpi xmlns:a14="http://schemas.microsoft.com/office/drawing/2010/main"/>
              </a:ext>
            </a:extLst>
          </a:blip>
          <a:stretch>
            <a:fillRect/>
          </a:stretch>
        </p:blipFill>
        <p:spPr>
          <a:xfrm>
            <a:off x="328491" y="1509034"/>
            <a:ext cx="4133850" cy="4690831"/>
          </a:xfrm>
        </p:spPr>
      </p:pic>
      <p:sp>
        <p:nvSpPr>
          <p:cNvPr id="2" name="Title 1"/>
          <p:cNvSpPr>
            <a:spLocks noGrp="1"/>
          </p:cNvSpPr>
          <p:nvPr>
            <p:ph type="title"/>
          </p:nvPr>
        </p:nvSpPr>
        <p:spPr/>
        <p:txBody>
          <a:bodyPr/>
          <a:lstStyle/>
          <a:p>
            <a:r>
              <a:rPr lang="en-US" dirty="0" smtClean="0"/>
              <a:t>Hepatitis A, B and C</a:t>
            </a:r>
            <a:endParaRPr lang="en-US" dirty="0"/>
          </a:p>
        </p:txBody>
      </p:sp>
    </p:spTree>
    <p:extLst>
      <p:ext uri="{BB962C8B-B14F-4D97-AF65-F5344CB8AC3E}">
        <p14:creationId xmlns:p14="http://schemas.microsoft.com/office/powerpoint/2010/main" val="24963163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Hepatitis A</a:t>
            </a:r>
            <a:endParaRPr lang="en-US" dirty="0"/>
          </a:p>
        </p:txBody>
      </p:sp>
      <p:sp>
        <p:nvSpPr>
          <p:cNvPr id="3" name="Content Placeholder 2"/>
          <p:cNvSpPr>
            <a:spLocks noGrp="1"/>
          </p:cNvSpPr>
          <p:nvPr>
            <p:ph sz="quarter" idx="16"/>
          </p:nvPr>
        </p:nvSpPr>
        <p:spPr>
          <a:xfrm>
            <a:off x="328491" y="1358900"/>
            <a:ext cx="8351837" cy="4965700"/>
          </a:xfrm>
        </p:spPr>
        <p:txBody>
          <a:bodyPr/>
          <a:lstStyle/>
          <a:p>
            <a:pPr>
              <a:spcBef>
                <a:spcPts val="400"/>
              </a:spcBef>
              <a:buClr>
                <a:schemeClr val="accent6"/>
              </a:buClr>
              <a:buFont typeface="Arial"/>
              <a:buChar char="•"/>
              <a:defRPr/>
            </a:pPr>
            <a:r>
              <a:rPr lang="en-US" sz="1800" dirty="0">
                <a:solidFill>
                  <a:schemeClr val="tx1"/>
                </a:solidFill>
                <a:ea typeface="ＭＳ Ｐゴシック" charset="-128"/>
              </a:rPr>
              <a:t>Hepatitis A is present in </a:t>
            </a:r>
            <a:r>
              <a:rPr lang="en-US" sz="1800" dirty="0" err="1">
                <a:solidFill>
                  <a:schemeClr val="tx1"/>
                </a:solidFill>
                <a:ea typeface="ＭＳ Ｐゴシック" charset="-128"/>
              </a:rPr>
              <a:t>faeces</a:t>
            </a:r>
            <a:r>
              <a:rPr lang="en-US" sz="1800" dirty="0">
                <a:solidFill>
                  <a:schemeClr val="tx1"/>
                </a:solidFill>
                <a:ea typeface="ＭＳ Ｐゴシック" charset="-128"/>
              </a:rPr>
              <a:t> and other bowel </a:t>
            </a:r>
            <a:r>
              <a:rPr lang="en-US" sz="1800" dirty="0" smtClean="0">
                <a:solidFill>
                  <a:schemeClr val="tx1"/>
                </a:solidFill>
                <a:ea typeface="ＭＳ Ｐゴシック" charset="-128"/>
              </a:rPr>
              <a:t>secretions</a:t>
            </a:r>
          </a:p>
          <a:p>
            <a:pPr>
              <a:spcBef>
                <a:spcPts val="400"/>
              </a:spcBef>
              <a:buClr>
                <a:schemeClr val="accent6"/>
              </a:buClr>
              <a:buFont typeface="Arial"/>
              <a:buChar char="•"/>
              <a:defRPr/>
            </a:pPr>
            <a:r>
              <a:rPr lang="en-US" sz="1800" dirty="0" smtClean="0">
                <a:solidFill>
                  <a:schemeClr val="tx1"/>
                </a:solidFill>
                <a:ea typeface="ＭＳ Ｐゴシック" charset="-128"/>
              </a:rPr>
              <a:t>It is transmitted by contact with infected surfaces, utensils, food and water contaminated by </a:t>
            </a:r>
            <a:r>
              <a:rPr lang="en-US" sz="1800" dirty="0" err="1" smtClean="0">
                <a:solidFill>
                  <a:schemeClr val="tx1"/>
                </a:solidFill>
                <a:ea typeface="ＭＳ Ｐゴシック" charset="-128"/>
              </a:rPr>
              <a:t>faeces</a:t>
            </a:r>
            <a:endParaRPr lang="en-US" sz="1800" dirty="0" smtClean="0">
              <a:solidFill>
                <a:schemeClr val="tx1"/>
              </a:solidFill>
              <a:ea typeface="ＭＳ Ｐゴシック" charset="-128"/>
            </a:endParaRPr>
          </a:p>
          <a:p>
            <a:pPr>
              <a:spcBef>
                <a:spcPts val="400"/>
              </a:spcBef>
              <a:buClr>
                <a:schemeClr val="accent6"/>
              </a:buClr>
              <a:buFont typeface="Arial"/>
              <a:buChar char="•"/>
              <a:defRPr/>
            </a:pPr>
            <a:r>
              <a:rPr lang="en-US" sz="1800" dirty="0" smtClean="0">
                <a:solidFill>
                  <a:schemeClr val="tx1"/>
                </a:solidFill>
                <a:ea typeface="ＭＳ Ｐゴシック" charset="-128"/>
              </a:rPr>
              <a:t>Also transmitted through some sexual activities </a:t>
            </a:r>
          </a:p>
          <a:p>
            <a:pPr>
              <a:spcBef>
                <a:spcPts val="400"/>
              </a:spcBef>
              <a:buClr>
                <a:schemeClr val="accent6"/>
              </a:buClr>
              <a:buFont typeface="Arial"/>
              <a:buChar char="•"/>
              <a:defRPr/>
            </a:pPr>
            <a:r>
              <a:rPr lang="en-US" sz="1800" dirty="0">
                <a:solidFill>
                  <a:schemeClr val="tx1"/>
                </a:solidFill>
                <a:ea typeface="ＭＳ Ｐゴシック" charset="-128"/>
              </a:rPr>
              <a:t>Symptoms of Hepatitis A include:</a:t>
            </a:r>
          </a:p>
          <a:p>
            <a:pPr lvl="1" indent="-342900">
              <a:spcBef>
                <a:spcPts val="400"/>
              </a:spcBef>
              <a:buClr>
                <a:schemeClr val="accent6"/>
              </a:buClr>
              <a:buFont typeface="Lucida Grande"/>
              <a:buChar char="­"/>
              <a:defRPr/>
            </a:pPr>
            <a:r>
              <a:rPr lang="en-US" sz="1800" dirty="0" smtClean="0"/>
              <a:t>Fevers</a:t>
            </a:r>
            <a:r>
              <a:rPr lang="en-US" sz="1800" dirty="0"/>
              <a:t> </a:t>
            </a:r>
            <a:r>
              <a:rPr lang="en-US" sz="1800" dirty="0" smtClean="0"/>
              <a:t>and sweats </a:t>
            </a:r>
            <a:endParaRPr lang="en-US" sz="1800" dirty="0"/>
          </a:p>
          <a:p>
            <a:pPr lvl="1" indent="-342900">
              <a:spcBef>
                <a:spcPts val="400"/>
              </a:spcBef>
              <a:buClr>
                <a:schemeClr val="accent6"/>
              </a:buClr>
              <a:buFont typeface="Lucida Grande"/>
              <a:buChar char="­"/>
              <a:defRPr/>
            </a:pPr>
            <a:r>
              <a:rPr lang="en-US" sz="1800" dirty="0" smtClean="0"/>
              <a:t>Extreme </a:t>
            </a:r>
            <a:r>
              <a:rPr lang="en-US" sz="1800" dirty="0"/>
              <a:t>tiredness </a:t>
            </a:r>
          </a:p>
          <a:p>
            <a:pPr lvl="1" indent="-342900">
              <a:spcBef>
                <a:spcPts val="400"/>
              </a:spcBef>
              <a:buClr>
                <a:schemeClr val="accent6"/>
              </a:buClr>
              <a:buFont typeface="Lucida Grande"/>
              <a:buChar char="­"/>
              <a:defRPr/>
            </a:pPr>
            <a:r>
              <a:rPr lang="en-US" sz="1800" dirty="0" smtClean="0"/>
              <a:t>Loss </a:t>
            </a:r>
            <a:r>
              <a:rPr lang="en-US" sz="1800" dirty="0"/>
              <a:t>of appetite </a:t>
            </a:r>
          </a:p>
          <a:p>
            <a:pPr lvl="1" indent="-342900">
              <a:spcBef>
                <a:spcPts val="400"/>
              </a:spcBef>
              <a:buClr>
                <a:schemeClr val="accent6"/>
              </a:buClr>
              <a:buFont typeface="Lucida Grande"/>
              <a:buChar char="­"/>
              <a:defRPr/>
            </a:pPr>
            <a:r>
              <a:rPr lang="en-US" sz="1800" dirty="0" smtClean="0"/>
              <a:t>Vomiting </a:t>
            </a:r>
            <a:endParaRPr lang="en-US" sz="1800" dirty="0"/>
          </a:p>
          <a:p>
            <a:pPr lvl="1" indent="-342900">
              <a:spcBef>
                <a:spcPts val="400"/>
              </a:spcBef>
              <a:buClr>
                <a:schemeClr val="accent6"/>
              </a:buClr>
              <a:buFont typeface="Lucida Grande"/>
              <a:buChar char="­"/>
              <a:defRPr/>
            </a:pPr>
            <a:r>
              <a:rPr lang="en-US" sz="1800" dirty="0" err="1" smtClean="0"/>
              <a:t>Diahorrea</a:t>
            </a:r>
            <a:r>
              <a:rPr lang="en-US" sz="1800" dirty="0" smtClean="0"/>
              <a:t> </a:t>
            </a:r>
            <a:endParaRPr lang="en-US" sz="1800" dirty="0"/>
          </a:p>
          <a:p>
            <a:pPr lvl="1" indent="-342900">
              <a:spcBef>
                <a:spcPts val="400"/>
              </a:spcBef>
              <a:buClr>
                <a:schemeClr val="accent6"/>
              </a:buClr>
              <a:buFont typeface="Lucida Grande"/>
              <a:buChar char="­"/>
              <a:defRPr/>
            </a:pPr>
            <a:r>
              <a:rPr lang="en-US" sz="1800" dirty="0" smtClean="0"/>
              <a:t>Dark </a:t>
            </a:r>
            <a:r>
              <a:rPr lang="en-US" sz="1800" dirty="0"/>
              <a:t>urine and pale </a:t>
            </a:r>
            <a:r>
              <a:rPr lang="en-US" sz="1800" dirty="0" err="1"/>
              <a:t>faeces</a:t>
            </a:r>
            <a:r>
              <a:rPr lang="en-US" sz="1800" dirty="0"/>
              <a:t> </a:t>
            </a:r>
          </a:p>
          <a:p>
            <a:pPr lvl="1" indent="-342900">
              <a:spcBef>
                <a:spcPts val="400"/>
              </a:spcBef>
              <a:buClr>
                <a:schemeClr val="accent6"/>
              </a:buClr>
              <a:buFont typeface="Lucida Grande"/>
              <a:buChar char="­"/>
              <a:defRPr/>
            </a:pPr>
            <a:r>
              <a:rPr lang="en-US" sz="1800" dirty="0" smtClean="0"/>
              <a:t>Jaundice </a:t>
            </a:r>
            <a:endParaRPr lang="en-US" sz="1800" dirty="0"/>
          </a:p>
          <a:p>
            <a:pPr lvl="1" indent="-342900">
              <a:spcBef>
                <a:spcPts val="400"/>
              </a:spcBef>
              <a:buClr>
                <a:schemeClr val="accent6"/>
              </a:buClr>
              <a:buFont typeface="Lucida Grande"/>
              <a:buChar char="­"/>
              <a:defRPr/>
            </a:pPr>
            <a:endParaRPr lang="en-US" sz="1800" dirty="0"/>
          </a:p>
        </p:txBody>
      </p:sp>
      <p:pic>
        <p:nvPicPr>
          <p:cNvPr id="6" name="Content Placeholder 4"/>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4818868" y="3429000"/>
            <a:ext cx="4015570" cy="3168650"/>
          </a:xfrm>
          <a:prstGeom prst="rect">
            <a:avLst/>
          </a:prstGeom>
        </p:spPr>
      </p:pic>
    </p:spTree>
    <p:extLst>
      <p:ext uri="{BB962C8B-B14F-4D97-AF65-F5344CB8AC3E}">
        <p14:creationId xmlns:p14="http://schemas.microsoft.com/office/powerpoint/2010/main" val="37363587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1"/>
          </p:nvPr>
        </p:nvSpPr>
        <p:spPr/>
        <p:txBody>
          <a:bodyPr>
            <a:normAutofit lnSpcReduction="10000"/>
          </a:bodyPr>
          <a:lstStyle/>
          <a:p>
            <a:pPr>
              <a:spcBef>
                <a:spcPts val="400"/>
              </a:spcBef>
              <a:buClr>
                <a:schemeClr val="accent6"/>
              </a:buClr>
              <a:buFont typeface="Arial"/>
              <a:buChar char="•"/>
              <a:defRPr/>
            </a:pPr>
            <a:r>
              <a:rPr lang="en-US" sz="1800" dirty="0">
                <a:solidFill>
                  <a:schemeClr val="tx1"/>
                </a:solidFill>
                <a:ea typeface="ＭＳ Ｐゴシック" charset="-128"/>
              </a:rPr>
              <a:t>Hepatitis </a:t>
            </a:r>
            <a:r>
              <a:rPr lang="en-US" sz="1800" dirty="0" smtClean="0">
                <a:solidFill>
                  <a:schemeClr val="tx1"/>
                </a:solidFill>
                <a:ea typeface="ＭＳ Ｐゴシック" charset="-128"/>
              </a:rPr>
              <a:t>B is transmitted through:</a:t>
            </a:r>
          </a:p>
          <a:p>
            <a:pPr lvl="1" indent="-342900">
              <a:spcBef>
                <a:spcPts val="400"/>
              </a:spcBef>
              <a:buClr>
                <a:schemeClr val="accent6"/>
              </a:buClr>
              <a:buFont typeface="Lucida Grande"/>
              <a:buChar char="­"/>
              <a:defRPr/>
            </a:pPr>
            <a:r>
              <a:rPr lang="en-US" sz="1800" dirty="0" smtClean="0">
                <a:solidFill>
                  <a:schemeClr val="tx1"/>
                </a:solidFill>
                <a:ea typeface="ＭＳ Ｐゴシック" charset="-128"/>
              </a:rPr>
              <a:t>Infected blood</a:t>
            </a:r>
          </a:p>
          <a:p>
            <a:pPr lvl="1" indent="-342900">
              <a:spcBef>
                <a:spcPts val="400"/>
              </a:spcBef>
              <a:buClr>
                <a:schemeClr val="accent6"/>
              </a:buClr>
              <a:buFont typeface="Lucida Grande"/>
              <a:buChar char="­"/>
              <a:defRPr/>
            </a:pPr>
            <a:r>
              <a:rPr lang="en-US" sz="1800" dirty="0" smtClean="0">
                <a:solidFill>
                  <a:schemeClr val="tx1"/>
                </a:solidFill>
                <a:ea typeface="ＭＳ Ｐゴシック" charset="-128"/>
              </a:rPr>
              <a:t>Semen / vaginal secretions</a:t>
            </a:r>
          </a:p>
          <a:p>
            <a:pPr lvl="1" indent="-342900">
              <a:spcBef>
                <a:spcPts val="400"/>
              </a:spcBef>
              <a:buClr>
                <a:schemeClr val="accent6"/>
              </a:buClr>
              <a:buFont typeface="Lucida Grande"/>
              <a:buChar char="­"/>
              <a:defRPr/>
            </a:pPr>
            <a:r>
              <a:rPr lang="en-US" sz="1800" dirty="0" smtClean="0">
                <a:solidFill>
                  <a:schemeClr val="tx1"/>
                </a:solidFill>
                <a:ea typeface="ＭＳ Ｐゴシック" charset="-128"/>
              </a:rPr>
              <a:t>Mucus</a:t>
            </a:r>
          </a:p>
          <a:p>
            <a:pPr lvl="1" indent="-342900">
              <a:spcBef>
                <a:spcPts val="400"/>
              </a:spcBef>
              <a:buClr>
                <a:schemeClr val="accent6"/>
              </a:buClr>
              <a:buFont typeface="Lucida Grande"/>
              <a:buChar char="­"/>
              <a:defRPr/>
            </a:pPr>
            <a:r>
              <a:rPr lang="en-US" sz="1800" dirty="0" smtClean="0">
                <a:solidFill>
                  <a:schemeClr val="tx1"/>
                </a:solidFill>
                <a:ea typeface="ＭＳ Ｐゴシック" charset="-128"/>
              </a:rPr>
              <a:t>Saliva </a:t>
            </a:r>
          </a:p>
          <a:p>
            <a:pPr lvl="1" indent="-342900">
              <a:spcBef>
                <a:spcPts val="400"/>
              </a:spcBef>
              <a:buClr>
                <a:schemeClr val="accent6"/>
              </a:buClr>
              <a:buFont typeface="Lucida Grande"/>
              <a:buChar char="­"/>
              <a:defRPr/>
            </a:pPr>
            <a:r>
              <a:rPr lang="en-US" sz="1800" dirty="0">
                <a:solidFill>
                  <a:schemeClr val="tx1"/>
                </a:solidFill>
                <a:ea typeface="ＭＳ Ｐゴシック" charset="-128"/>
              </a:rPr>
              <a:t>B</a:t>
            </a:r>
            <a:r>
              <a:rPr lang="en-US" sz="1800" dirty="0" smtClean="0">
                <a:solidFill>
                  <a:schemeClr val="tx1"/>
                </a:solidFill>
                <a:ea typeface="ＭＳ Ｐゴシック" charset="-128"/>
              </a:rPr>
              <a:t>reast </a:t>
            </a:r>
            <a:r>
              <a:rPr lang="en-US" sz="1800" dirty="0">
                <a:solidFill>
                  <a:schemeClr val="tx1"/>
                </a:solidFill>
                <a:ea typeface="ＭＳ Ｐゴシック" charset="-128"/>
              </a:rPr>
              <a:t>milk </a:t>
            </a:r>
          </a:p>
          <a:p>
            <a:pPr>
              <a:spcBef>
                <a:spcPts val="400"/>
              </a:spcBef>
              <a:buClr>
                <a:schemeClr val="accent6"/>
              </a:buClr>
              <a:buFont typeface="Arial"/>
              <a:buChar char="•"/>
              <a:defRPr/>
            </a:pPr>
            <a:r>
              <a:rPr lang="en-US" sz="1800" dirty="0" smtClean="0"/>
              <a:t>Transmission is common through:</a:t>
            </a:r>
          </a:p>
          <a:p>
            <a:pPr lvl="1" indent="-342900">
              <a:spcBef>
                <a:spcPts val="400"/>
              </a:spcBef>
              <a:buClr>
                <a:schemeClr val="accent6"/>
              </a:buClr>
              <a:buFont typeface="Lucida Grande"/>
              <a:buChar char="­"/>
              <a:defRPr/>
            </a:pPr>
            <a:r>
              <a:rPr lang="en-US" sz="1800" dirty="0">
                <a:solidFill>
                  <a:schemeClr val="tx1"/>
                </a:solidFill>
                <a:ea typeface="ＭＳ Ｐゴシック" charset="-128"/>
              </a:rPr>
              <a:t>Birth (from infected mother)</a:t>
            </a:r>
          </a:p>
          <a:p>
            <a:pPr lvl="1" indent="-342900">
              <a:spcBef>
                <a:spcPts val="400"/>
              </a:spcBef>
              <a:buClr>
                <a:schemeClr val="accent6"/>
              </a:buClr>
              <a:buFont typeface="Lucida Grande"/>
              <a:buChar char="­"/>
              <a:defRPr/>
            </a:pPr>
            <a:r>
              <a:rPr lang="en-US" sz="1800" dirty="0">
                <a:solidFill>
                  <a:schemeClr val="tx1"/>
                </a:solidFill>
                <a:ea typeface="ＭＳ Ｐゴシック" charset="-128"/>
              </a:rPr>
              <a:t>Unsafe sex</a:t>
            </a:r>
          </a:p>
          <a:p>
            <a:pPr lvl="1" indent="-342900">
              <a:spcBef>
                <a:spcPts val="400"/>
              </a:spcBef>
              <a:buClr>
                <a:schemeClr val="accent6"/>
              </a:buClr>
              <a:buFont typeface="Lucida Grande"/>
              <a:buChar char="­"/>
              <a:defRPr/>
            </a:pPr>
            <a:r>
              <a:rPr lang="en-US" sz="1800" dirty="0">
                <a:solidFill>
                  <a:schemeClr val="tx1"/>
                </a:solidFill>
                <a:ea typeface="ＭＳ Ｐゴシック" charset="-128"/>
              </a:rPr>
              <a:t>Needle </a:t>
            </a:r>
            <a:r>
              <a:rPr lang="en-US" sz="1800" dirty="0" smtClean="0">
                <a:solidFill>
                  <a:schemeClr val="tx1"/>
                </a:solidFill>
                <a:ea typeface="ＭＳ Ｐゴシック" charset="-128"/>
              </a:rPr>
              <a:t>sharing</a:t>
            </a:r>
            <a:endParaRPr lang="en-US" sz="1800" dirty="0">
              <a:solidFill>
                <a:schemeClr val="tx1"/>
              </a:solidFill>
              <a:ea typeface="ＭＳ Ｐゴシック" charset="-128"/>
            </a:endParaRPr>
          </a:p>
          <a:p>
            <a:pPr>
              <a:spcBef>
                <a:spcPts val="400"/>
              </a:spcBef>
              <a:buClr>
                <a:schemeClr val="accent6"/>
              </a:buClr>
              <a:buFont typeface="Arial"/>
              <a:buChar char="•"/>
              <a:defRPr/>
            </a:pPr>
            <a:r>
              <a:rPr lang="en-US" sz="1800" dirty="0"/>
              <a:t>Symptoms of Hepatitis B include:</a:t>
            </a:r>
          </a:p>
          <a:p>
            <a:pPr lvl="1" indent="-342900">
              <a:spcBef>
                <a:spcPts val="400"/>
              </a:spcBef>
              <a:buClr>
                <a:schemeClr val="accent6"/>
              </a:buClr>
              <a:buFont typeface="Lucida Grande"/>
              <a:buChar char="­"/>
              <a:defRPr/>
            </a:pPr>
            <a:r>
              <a:rPr lang="en-US" sz="1800" dirty="0" smtClean="0">
                <a:solidFill>
                  <a:schemeClr val="tx1"/>
                </a:solidFill>
                <a:ea typeface="ＭＳ Ｐゴシック" charset="-128"/>
              </a:rPr>
              <a:t>Weakness and extreme tiredness</a:t>
            </a:r>
            <a:endParaRPr lang="en-US" sz="1800" dirty="0">
              <a:solidFill>
                <a:schemeClr val="tx1"/>
              </a:solidFill>
              <a:ea typeface="ＭＳ Ｐゴシック" charset="-128"/>
            </a:endParaRPr>
          </a:p>
          <a:p>
            <a:pPr lvl="1" indent="-342900">
              <a:spcBef>
                <a:spcPts val="400"/>
              </a:spcBef>
              <a:buClr>
                <a:schemeClr val="accent6"/>
              </a:buClr>
              <a:buFont typeface="Lucida Grande"/>
              <a:buChar char="­"/>
              <a:defRPr/>
            </a:pPr>
            <a:r>
              <a:rPr lang="en-US" sz="1800" dirty="0" smtClean="0">
                <a:solidFill>
                  <a:schemeClr val="tx1"/>
                </a:solidFill>
                <a:ea typeface="ＭＳ Ｐゴシック" charset="-128"/>
              </a:rPr>
              <a:t>Fever</a:t>
            </a:r>
            <a:endParaRPr lang="en-US" sz="1800" dirty="0">
              <a:solidFill>
                <a:schemeClr val="tx1"/>
              </a:solidFill>
              <a:ea typeface="ＭＳ Ｐゴシック" charset="-128"/>
            </a:endParaRPr>
          </a:p>
          <a:p>
            <a:pPr lvl="1" indent="-342900">
              <a:spcBef>
                <a:spcPts val="400"/>
              </a:spcBef>
              <a:buClr>
                <a:schemeClr val="accent6"/>
              </a:buClr>
              <a:buFont typeface="Lucida Grande"/>
              <a:buChar char="­"/>
              <a:defRPr/>
            </a:pPr>
            <a:r>
              <a:rPr lang="en-US" sz="1800" dirty="0" smtClean="0">
                <a:solidFill>
                  <a:schemeClr val="tx1"/>
                </a:solidFill>
                <a:ea typeface="ＭＳ Ｐゴシック" charset="-128"/>
              </a:rPr>
              <a:t>Vomiting</a:t>
            </a:r>
          </a:p>
          <a:p>
            <a:pPr lvl="1" indent="-342900">
              <a:spcBef>
                <a:spcPts val="400"/>
              </a:spcBef>
              <a:buClr>
                <a:schemeClr val="accent6"/>
              </a:buClr>
              <a:buFont typeface="Lucida Grande"/>
              <a:buChar char="­"/>
              <a:defRPr/>
            </a:pPr>
            <a:r>
              <a:rPr lang="en-US" sz="1800" dirty="0" smtClean="0">
                <a:solidFill>
                  <a:schemeClr val="tx1"/>
                </a:solidFill>
                <a:ea typeface="ＭＳ Ｐゴシック" charset="-128"/>
              </a:rPr>
              <a:t>Jaundice</a:t>
            </a:r>
            <a:endParaRPr lang="en-US" sz="1800" dirty="0">
              <a:solidFill>
                <a:schemeClr val="tx1"/>
              </a:solidFill>
              <a:ea typeface="ＭＳ Ｐゴシック" charset="-128"/>
            </a:endParaRPr>
          </a:p>
          <a:p>
            <a:pPr>
              <a:buClr>
                <a:schemeClr val="accent6"/>
              </a:buClr>
            </a:pPr>
            <a:endParaRPr lang="en-US" sz="1800" dirty="0">
              <a:solidFill>
                <a:schemeClr val="tx1"/>
              </a:solidFill>
              <a:ea typeface="ＭＳ Ｐゴシック" charset="-128"/>
            </a:endParaRPr>
          </a:p>
          <a:p>
            <a:pPr marL="514350" lvl="1" indent="0">
              <a:spcBef>
                <a:spcPts val="400"/>
              </a:spcBef>
              <a:buClr>
                <a:schemeClr val="tx1"/>
              </a:buClr>
              <a:buNone/>
              <a:defRPr/>
            </a:pPr>
            <a:endParaRPr lang="en-US" sz="1800" dirty="0" smtClean="0">
              <a:solidFill>
                <a:schemeClr val="tx1"/>
              </a:solidFill>
              <a:ea typeface="ＭＳ Ｐゴシック" charset="-128"/>
            </a:endParaRPr>
          </a:p>
        </p:txBody>
      </p:sp>
      <p:sp>
        <p:nvSpPr>
          <p:cNvPr id="4" name="Content Placeholder 3"/>
          <p:cNvSpPr>
            <a:spLocks noGrp="1"/>
          </p:cNvSpPr>
          <p:nvPr>
            <p:ph sz="quarter" idx="16"/>
          </p:nvPr>
        </p:nvSpPr>
        <p:spPr/>
        <p:txBody>
          <a:bodyPr/>
          <a:lstStyle/>
          <a:p>
            <a:pPr marL="285750" indent="-285750">
              <a:spcBef>
                <a:spcPts val="400"/>
              </a:spcBef>
              <a:buClr>
                <a:schemeClr val="accent6"/>
              </a:buClr>
              <a:buFont typeface="Arial" charset="0"/>
              <a:buChar char="•"/>
              <a:defRPr/>
            </a:pPr>
            <a:r>
              <a:rPr lang="en-US" sz="1800" dirty="0" smtClean="0">
                <a:solidFill>
                  <a:schemeClr val="tx1"/>
                </a:solidFill>
                <a:ea typeface="ＭＳ Ｐゴシック" charset="-128"/>
              </a:rPr>
              <a:t>Often no </a:t>
            </a:r>
            <a:r>
              <a:rPr lang="en-US" sz="1800" dirty="0">
                <a:solidFill>
                  <a:schemeClr val="tx1"/>
                </a:solidFill>
                <a:ea typeface="ＭＳ Ｐゴシック" charset="-128"/>
              </a:rPr>
              <a:t>symptoms </a:t>
            </a:r>
          </a:p>
          <a:p>
            <a:pPr marL="285750" indent="-285750">
              <a:spcBef>
                <a:spcPts val="400"/>
              </a:spcBef>
              <a:buClr>
                <a:schemeClr val="accent6"/>
              </a:buClr>
              <a:buFont typeface="Arial" charset="0"/>
              <a:buChar char="•"/>
              <a:defRPr/>
            </a:pPr>
            <a:r>
              <a:rPr lang="en-US" sz="1800" dirty="0" smtClean="0">
                <a:solidFill>
                  <a:schemeClr val="tx1"/>
                </a:solidFill>
                <a:ea typeface="ＭＳ Ｐゴシック" charset="-128"/>
              </a:rPr>
              <a:t>Most </a:t>
            </a:r>
            <a:r>
              <a:rPr lang="en-US" sz="1800" dirty="0">
                <a:solidFill>
                  <a:schemeClr val="tx1"/>
                </a:solidFill>
                <a:ea typeface="ＭＳ Ｐゴシック" charset="-128"/>
              </a:rPr>
              <a:t>people </a:t>
            </a:r>
            <a:r>
              <a:rPr lang="en-US" sz="1800" dirty="0" smtClean="0">
                <a:solidFill>
                  <a:schemeClr val="tx1"/>
                </a:solidFill>
                <a:ea typeface="ＭＳ Ｐゴシック" charset="-128"/>
              </a:rPr>
              <a:t>recover</a:t>
            </a:r>
            <a:endParaRPr lang="en-US" sz="1800" dirty="0">
              <a:solidFill>
                <a:schemeClr val="tx1"/>
              </a:solidFill>
              <a:ea typeface="ＭＳ Ｐゴシック" charset="-128"/>
            </a:endParaRPr>
          </a:p>
          <a:p>
            <a:pPr marL="285750" indent="-285750">
              <a:spcBef>
                <a:spcPts val="400"/>
              </a:spcBef>
              <a:buClr>
                <a:schemeClr val="accent6"/>
              </a:buClr>
              <a:buFont typeface="Arial" charset="0"/>
              <a:buChar char="•"/>
              <a:defRPr/>
            </a:pPr>
            <a:r>
              <a:rPr lang="en-US" sz="1800" dirty="0" smtClean="0">
                <a:solidFill>
                  <a:schemeClr val="tx1"/>
                </a:solidFill>
                <a:ea typeface="ＭＳ Ｐゴシック" charset="-128"/>
              </a:rPr>
              <a:t>Some </a:t>
            </a:r>
            <a:r>
              <a:rPr lang="en-US" sz="1800" dirty="0">
                <a:solidFill>
                  <a:schemeClr val="tx1"/>
                </a:solidFill>
                <a:ea typeface="ＭＳ Ｐゴシック" charset="-128"/>
              </a:rPr>
              <a:t>people </a:t>
            </a:r>
            <a:r>
              <a:rPr lang="en-US" sz="1800" dirty="0" smtClean="0">
                <a:solidFill>
                  <a:schemeClr val="tx1"/>
                </a:solidFill>
                <a:ea typeface="ＭＳ Ｐゴシック" charset="-128"/>
              </a:rPr>
              <a:t>are chronic </a:t>
            </a:r>
            <a:r>
              <a:rPr lang="en-US" sz="1800" dirty="0">
                <a:solidFill>
                  <a:schemeClr val="tx1"/>
                </a:solidFill>
                <a:ea typeface="ＭＳ Ｐゴシック" charset="-128"/>
              </a:rPr>
              <a:t>carriers </a:t>
            </a:r>
            <a:endParaRPr lang="en-US" sz="1800" dirty="0" smtClean="0">
              <a:solidFill>
                <a:schemeClr val="tx1"/>
              </a:solidFill>
              <a:ea typeface="ＭＳ Ｐゴシック" charset="-128"/>
            </a:endParaRPr>
          </a:p>
          <a:p>
            <a:pPr marL="889000" lvl="1" indent="-342900">
              <a:spcBef>
                <a:spcPts val="400"/>
              </a:spcBef>
              <a:buClr>
                <a:schemeClr val="accent6"/>
              </a:buClr>
              <a:buFont typeface="Lucida Grande"/>
              <a:buChar char="­"/>
              <a:defRPr/>
            </a:pPr>
            <a:r>
              <a:rPr lang="en-US" sz="1800" dirty="0" smtClean="0">
                <a:solidFill>
                  <a:schemeClr val="tx1"/>
                </a:solidFill>
                <a:ea typeface="ＭＳ Ｐゴシック" charset="-128"/>
              </a:rPr>
              <a:t>Who are </a:t>
            </a:r>
            <a:r>
              <a:rPr lang="en-US" sz="1800" dirty="0">
                <a:solidFill>
                  <a:schemeClr val="tx1"/>
                </a:solidFill>
                <a:ea typeface="ＭＳ Ｐゴシック" charset="-128"/>
              </a:rPr>
              <a:t>infectious for the rest of their </a:t>
            </a:r>
            <a:r>
              <a:rPr lang="en-US" sz="1800" dirty="0" smtClean="0">
                <a:solidFill>
                  <a:schemeClr val="tx1"/>
                </a:solidFill>
                <a:ea typeface="ＭＳ Ｐゴシック" charset="-128"/>
              </a:rPr>
              <a:t>life</a:t>
            </a:r>
            <a:endParaRPr lang="en-US" sz="1800" dirty="0">
              <a:solidFill>
                <a:schemeClr val="tx1"/>
              </a:solidFill>
              <a:ea typeface="ＭＳ Ｐゴシック" charset="-128"/>
            </a:endParaRPr>
          </a:p>
          <a:p>
            <a:pPr marL="889000" lvl="1" indent="-342900">
              <a:spcBef>
                <a:spcPts val="400"/>
              </a:spcBef>
              <a:buClr>
                <a:schemeClr val="accent6"/>
              </a:buClr>
              <a:buFont typeface="Lucida Grande"/>
              <a:buChar char="­"/>
              <a:defRPr/>
            </a:pPr>
            <a:r>
              <a:rPr lang="en-US" sz="1800" dirty="0">
                <a:solidFill>
                  <a:schemeClr val="tx1"/>
                </a:solidFill>
                <a:ea typeface="ＭＳ Ｐゴシック" charset="-128"/>
              </a:rPr>
              <a:t>These people must conduct themselves in a responsible manner to avoid spreading the disease </a:t>
            </a:r>
          </a:p>
        </p:txBody>
      </p:sp>
      <p:sp>
        <p:nvSpPr>
          <p:cNvPr id="2" name="Title 1"/>
          <p:cNvSpPr>
            <a:spLocks noGrp="1"/>
          </p:cNvSpPr>
          <p:nvPr>
            <p:ph type="title"/>
          </p:nvPr>
        </p:nvSpPr>
        <p:spPr/>
        <p:txBody>
          <a:bodyPr/>
          <a:lstStyle/>
          <a:p>
            <a:r>
              <a:rPr lang="en-US" dirty="0" smtClean="0"/>
              <a:t>Hepatitis B</a:t>
            </a:r>
            <a:endParaRPr lang="en-US" dirty="0"/>
          </a:p>
        </p:txBody>
      </p:sp>
    </p:spTree>
    <p:extLst>
      <p:ext uri="{BB962C8B-B14F-4D97-AF65-F5344CB8AC3E}">
        <p14:creationId xmlns:p14="http://schemas.microsoft.com/office/powerpoint/2010/main" val="24673091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1"/>
          </p:nvPr>
        </p:nvSpPr>
        <p:spPr/>
        <p:txBody>
          <a:bodyPr>
            <a:normAutofit/>
          </a:bodyPr>
          <a:lstStyle/>
          <a:p>
            <a:pPr>
              <a:spcBef>
                <a:spcPts val="400"/>
              </a:spcBef>
              <a:buClr>
                <a:schemeClr val="accent6"/>
              </a:buClr>
              <a:buFont typeface="Arial"/>
              <a:buChar char="•"/>
              <a:defRPr/>
            </a:pPr>
            <a:r>
              <a:rPr lang="en-US" sz="1800" dirty="0">
                <a:solidFill>
                  <a:schemeClr val="tx1"/>
                </a:solidFill>
                <a:ea typeface="ＭＳ Ｐゴシック" charset="-128"/>
              </a:rPr>
              <a:t>Hepatitis </a:t>
            </a:r>
            <a:r>
              <a:rPr lang="en-US" sz="1800" dirty="0" smtClean="0">
                <a:solidFill>
                  <a:schemeClr val="tx1"/>
                </a:solidFill>
                <a:ea typeface="ＭＳ Ｐゴシック" charset="-128"/>
              </a:rPr>
              <a:t>C is present in the blood </a:t>
            </a:r>
          </a:p>
          <a:p>
            <a:pPr>
              <a:spcBef>
                <a:spcPts val="400"/>
              </a:spcBef>
              <a:buClr>
                <a:schemeClr val="accent6"/>
              </a:buClr>
              <a:buFont typeface="Arial"/>
              <a:buChar char="•"/>
              <a:defRPr/>
            </a:pPr>
            <a:r>
              <a:rPr lang="en-US" sz="1800" dirty="0" smtClean="0">
                <a:solidFill>
                  <a:schemeClr val="tx1"/>
                </a:solidFill>
                <a:ea typeface="ＭＳ Ｐゴシック" charset="-128"/>
              </a:rPr>
              <a:t>It can be transmitted by:</a:t>
            </a:r>
          </a:p>
          <a:p>
            <a:pPr lvl="1" indent="-342900">
              <a:spcBef>
                <a:spcPts val="400"/>
              </a:spcBef>
              <a:buClr>
                <a:schemeClr val="accent6"/>
              </a:buClr>
              <a:buFont typeface="Lucida Grande"/>
              <a:buChar char="­"/>
              <a:defRPr/>
            </a:pPr>
            <a:r>
              <a:rPr lang="en-US" sz="1800" dirty="0" smtClean="0"/>
              <a:t>Sharing needles</a:t>
            </a:r>
          </a:p>
          <a:p>
            <a:pPr lvl="1" indent="-342900">
              <a:spcBef>
                <a:spcPts val="400"/>
              </a:spcBef>
              <a:buClr>
                <a:schemeClr val="accent6"/>
              </a:buClr>
              <a:buFont typeface="Lucida Grande"/>
              <a:buChar char="­"/>
              <a:defRPr/>
            </a:pPr>
            <a:r>
              <a:rPr lang="en-US" sz="1800" dirty="0" smtClean="0"/>
              <a:t>Needle stick injuries</a:t>
            </a:r>
          </a:p>
          <a:p>
            <a:pPr lvl="1" indent="-342900">
              <a:spcBef>
                <a:spcPts val="400"/>
              </a:spcBef>
              <a:buClr>
                <a:schemeClr val="accent6"/>
              </a:buClr>
              <a:buFont typeface="Lucida Grande"/>
              <a:buChar char="­"/>
              <a:defRPr/>
            </a:pPr>
            <a:r>
              <a:rPr lang="en-US" sz="1800" dirty="0" smtClean="0"/>
              <a:t>Sharing razor blades or toothbrushes </a:t>
            </a:r>
            <a:endParaRPr lang="en-US" sz="1800" dirty="0"/>
          </a:p>
          <a:p>
            <a:pPr lvl="1" indent="-342900">
              <a:spcBef>
                <a:spcPts val="400"/>
              </a:spcBef>
              <a:buClr>
                <a:schemeClr val="accent6"/>
              </a:buClr>
              <a:buFont typeface="Lucida Grande"/>
              <a:buChar char="­"/>
              <a:defRPr/>
            </a:pPr>
            <a:r>
              <a:rPr lang="en-US" sz="1800" dirty="0" smtClean="0"/>
              <a:t>Unsterile tattooing or body piercing equipment.</a:t>
            </a:r>
            <a:endParaRPr lang="en-US" sz="1800" dirty="0" smtClean="0">
              <a:solidFill>
                <a:schemeClr val="tx1"/>
              </a:solidFill>
              <a:ea typeface="ＭＳ Ｐゴシック" charset="-128"/>
            </a:endParaRPr>
          </a:p>
          <a:p>
            <a:pPr>
              <a:spcBef>
                <a:spcPts val="400"/>
              </a:spcBef>
              <a:buClr>
                <a:schemeClr val="accent6"/>
              </a:buClr>
              <a:buFont typeface="Arial"/>
              <a:buChar char="•"/>
              <a:defRPr/>
            </a:pPr>
            <a:r>
              <a:rPr lang="en-US" sz="1800" dirty="0">
                <a:solidFill>
                  <a:schemeClr val="tx1"/>
                </a:solidFill>
                <a:ea typeface="ＭＳ Ｐゴシック" charset="-128"/>
              </a:rPr>
              <a:t>Symptoms </a:t>
            </a:r>
            <a:r>
              <a:rPr lang="en-US" sz="1800" dirty="0" smtClean="0">
                <a:solidFill>
                  <a:schemeClr val="tx1"/>
                </a:solidFill>
                <a:ea typeface="ＭＳ Ｐゴシック" charset="-128"/>
              </a:rPr>
              <a:t>include</a:t>
            </a:r>
            <a:r>
              <a:rPr lang="en-US" sz="1800" dirty="0">
                <a:solidFill>
                  <a:schemeClr val="tx1"/>
                </a:solidFill>
                <a:ea typeface="ＭＳ Ｐゴシック" charset="-128"/>
              </a:rPr>
              <a:t>:</a:t>
            </a:r>
          </a:p>
          <a:p>
            <a:pPr lvl="1" indent="-342900">
              <a:spcBef>
                <a:spcPts val="400"/>
              </a:spcBef>
              <a:buClr>
                <a:schemeClr val="accent6"/>
              </a:buClr>
              <a:buFont typeface="Lucida Grande"/>
              <a:buChar char="­"/>
              <a:defRPr/>
            </a:pPr>
            <a:r>
              <a:rPr lang="en-US" sz="1800" dirty="0" smtClean="0"/>
              <a:t>Decreased appetite</a:t>
            </a:r>
          </a:p>
          <a:p>
            <a:pPr lvl="1" indent="-342900">
              <a:spcBef>
                <a:spcPts val="400"/>
              </a:spcBef>
              <a:buClr>
                <a:schemeClr val="accent6"/>
              </a:buClr>
              <a:buFont typeface="Lucida Grande"/>
              <a:buChar char="­"/>
              <a:defRPr/>
            </a:pPr>
            <a:r>
              <a:rPr lang="en-US" sz="1800" dirty="0" smtClean="0"/>
              <a:t>Fatigue</a:t>
            </a:r>
          </a:p>
          <a:p>
            <a:pPr lvl="1" indent="-342900">
              <a:spcBef>
                <a:spcPts val="400"/>
              </a:spcBef>
              <a:buClr>
                <a:schemeClr val="accent6"/>
              </a:buClr>
              <a:buFont typeface="Lucida Grande"/>
              <a:buChar char="­"/>
              <a:defRPr/>
            </a:pPr>
            <a:r>
              <a:rPr lang="en-US" sz="1800" dirty="0" smtClean="0"/>
              <a:t>Abdominal pain</a:t>
            </a:r>
          </a:p>
          <a:p>
            <a:pPr lvl="1" indent="-342900">
              <a:spcBef>
                <a:spcPts val="400"/>
              </a:spcBef>
              <a:buClr>
                <a:schemeClr val="accent6"/>
              </a:buClr>
              <a:buFont typeface="Lucida Grande"/>
              <a:buChar char="­"/>
              <a:defRPr/>
            </a:pPr>
            <a:r>
              <a:rPr lang="en-US" sz="1800" dirty="0" smtClean="0"/>
              <a:t>Jaundice</a:t>
            </a:r>
          </a:p>
          <a:p>
            <a:pPr lvl="1" indent="-342900">
              <a:spcBef>
                <a:spcPts val="400"/>
              </a:spcBef>
              <a:buClr>
                <a:schemeClr val="accent6"/>
              </a:buClr>
              <a:buFont typeface="Lucida Grande"/>
              <a:buChar char="­"/>
              <a:defRPr/>
            </a:pPr>
            <a:r>
              <a:rPr lang="en-US" sz="1800" dirty="0" smtClean="0"/>
              <a:t>Itching</a:t>
            </a:r>
          </a:p>
          <a:p>
            <a:pPr lvl="1" indent="-342900">
              <a:spcBef>
                <a:spcPts val="400"/>
              </a:spcBef>
              <a:buClr>
                <a:schemeClr val="accent6"/>
              </a:buClr>
              <a:buFont typeface="Lucida Grande"/>
              <a:buChar char="­"/>
              <a:defRPr/>
            </a:pPr>
            <a:r>
              <a:rPr lang="en-US" sz="1800" dirty="0" smtClean="0"/>
              <a:t>Flu-like symptoms </a:t>
            </a:r>
            <a:endParaRPr lang="en-US" sz="1800" dirty="0"/>
          </a:p>
          <a:p>
            <a:pPr lvl="1" indent="-342900">
              <a:spcBef>
                <a:spcPts val="400"/>
              </a:spcBef>
              <a:buClr>
                <a:schemeClr val="accent6"/>
              </a:buClr>
              <a:buFont typeface="Lucida Grande"/>
              <a:buChar char="­"/>
              <a:defRPr/>
            </a:pPr>
            <a:endParaRPr lang="en-US" sz="1800" dirty="0"/>
          </a:p>
        </p:txBody>
      </p:sp>
      <p:sp>
        <p:nvSpPr>
          <p:cNvPr id="2" name="Title 1"/>
          <p:cNvSpPr>
            <a:spLocks noGrp="1"/>
          </p:cNvSpPr>
          <p:nvPr>
            <p:ph type="title"/>
          </p:nvPr>
        </p:nvSpPr>
        <p:spPr/>
        <p:txBody>
          <a:bodyPr/>
          <a:lstStyle/>
          <a:p>
            <a:r>
              <a:rPr lang="en-US" dirty="0" smtClean="0"/>
              <a:t>Hepatitis C</a:t>
            </a:r>
            <a:endParaRPr lang="en-US" dirty="0"/>
          </a:p>
        </p:txBody>
      </p:sp>
      <p:pic>
        <p:nvPicPr>
          <p:cNvPr id="5" name="Content Placeholder 4"/>
          <p:cNvPicPr>
            <a:picLocks noGrp="1" noChangeAspect="1"/>
          </p:cNvPicPr>
          <p:nvPr>
            <p:ph sz="quarter" idx="16"/>
          </p:nvPr>
        </p:nvPicPr>
        <p:blipFill>
          <a:blip r:embed="rId3">
            <a:extLst>
              <a:ext uri="{28A0092B-C50C-407E-A947-70E740481C1C}">
                <a14:useLocalDpi xmlns:a14="http://schemas.microsoft.com/office/drawing/2010/main"/>
              </a:ext>
            </a:extLst>
          </a:blip>
          <a:stretch>
            <a:fillRect/>
          </a:stretch>
        </p:blipFill>
        <p:spPr>
          <a:xfrm>
            <a:off x="921233" y="1358900"/>
            <a:ext cx="3012109" cy="4965700"/>
          </a:xfrm>
        </p:spPr>
      </p:pic>
    </p:spTree>
    <p:extLst>
      <p:ext uri="{BB962C8B-B14F-4D97-AF65-F5344CB8AC3E}">
        <p14:creationId xmlns:p14="http://schemas.microsoft.com/office/powerpoint/2010/main" val="2996209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bwMode="auto">
          <a:noFill/>
          <a:ln>
            <a:miter lim="800000"/>
            <a:headEnd/>
            <a:tailEnd/>
          </a:ln>
        </p:spPr>
        <p:txBody>
          <a:bodyPr wrap="square" numCol="1" anchorCtr="0" compatLnSpc="1">
            <a:prstTxWarp prst="textNoShape">
              <a:avLst/>
            </a:prstTxWarp>
          </a:bodyPr>
          <a:lstStyle/>
          <a:p>
            <a:r>
              <a:rPr lang="en-AU" dirty="0" smtClean="0">
                <a:latin typeface="Arial" pitchFamily="34" charset="0"/>
                <a:ea typeface="ヒラギノ角ゴ Pro W3" pitchFamily="127" charset="-128"/>
                <a:cs typeface="Arial" pitchFamily="34" charset="0"/>
              </a:rPr>
              <a:t>Introduction</a:t>
            </a:r>
          </a:p>
        </p:txBody>
      </p:sp>
      <p:sp>
        <p:nvSpPr>
          <p:cNvPr id="3" name="Content Placeholder 2"/>
          <p:cNvSpPr>
            <a:spLocks noGrp="1"/>
          </p:cNvSpPr>
          <p:nvPr>
            <p:ph sz="quarter" idx="16"/>
          </p:nvPr>
        </p:nvSpPr>
        <p:spPr/>
        <p:txBody>
          <a:bodyPr/>
          <a:lstStyle/>
          <a:p>
            <a:pPr marL="355600" indent="-355600">
              <a:buClr>
                <a:schemeClr val="accent6"/>
              </a:buClr>
              <a:buFont typeface="Arial"/>
              <a:buChar char="•"/>
            </a:pPr>
            <a:r>
              <a:rPr lang="en-GB" sz="1800" dirty="0" smtClean="0"/>
              <a:t>Everyone has a responsibility to maintain safe, healthy and hygienic work areas</a:t>
            </a:r>
          </a:p>
          <a:p>
            <a:pPr marL="889000" lvl="1" indent="-342900">
              <a:spcBef>
                <a:spcPts val="300"/>
              </a:spcBef>
              <a:buClr>
                <a:schemeClr val="accent6"/>
              </a:buClr>
              <a:buFont typeface="Lucida Grande"/>
              <a:buChar char="­"/>
              <a:defRPr/>
            </a:pPr>
            <a:r>
              <a:rPr lang="en-GB" dirty="0" smtClean="0"/>
              <a:t>OTML </a:t>
            </a:r>
            <a:r>
              <a:rPr lang="en-GB" dirty="0"/>
              <a:t>provides </a:t>
            </a:r>
            <a:r>
              <a:rPr lang="en-GB" dirty="0" smtClean="0"/>
              <a:t>facilities </a:t>
            </a:r>
          </a:p>
          <a:p>
            <a:pPr marL="889000" lvl="1" indent="-342900">
              <a:spcBef>
                <a:spcPts val="300"/>
              </a:spcBef>
              <a:buClr>
                <a:schemeClr val="accent6"/>
              </a:buClr>
              <a:buFont typeface="Lucida Grande"/>
              <a:buChar char="­"/>
              <a:defRPr/>
            </a:pPr>
            <a:r>
              <a:rPr lang="en-GB" dirty="0" smtClean="0"/>
              <a:t>OTML has health and hygiene programs in place </a:t>
            </a:r>
          </a:p>
          <a:p>
            <a:pPr marL="889000" lvl="1" indent="-342900">
              <a:spcBef>
                <a:spcPts val="300"/>
              </a:spcBef>
              <a:buClr>
                <a:schemeClr val="accent6"/>
              </a:buClr>
              <a:buFont typeface="Lucida Grande"/>
              <a:buChar char="­"/>
              <a:defRPr/>
            </a:pPr>
            <a:r>
              <a:rPr lang="en-GB" sz="1800" dirty="0" smtClean="0">
                <a:ea typeface="ＭＳ Ｐゴシック" charset="-128"/>
              </a:rPr>
              <a:t>Employees are responsible for personal hygiene and health</a:t>
            </a:r>
          </a:p>
          <a:p>
            <a:pPr marL="889000" lvl="1" indent="-342900">
              <a:spcBef>
                <a:spcPts val="300"/>
              </a:spcBef>
              <a:buClr>
                <a:schemeClr val="accent6"/>
              </a:buClr>
              <a:buFont typeface="Lucida Grande"/>
              <a:buChar char="­"/>
              <a:defRPr/>
            </a:pPr>
            <a:r>
              <a:rPr lang="en-GB" sz="1800" dirty="0" smtClean="0">
                <a:ea typeface="ＭＳ Ｐゴシック" charset="-128"/>
              </a:rPr>
              <a:t>Everyone must try to minimise the spread of disease</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08536" y="3254086"/>
            <a:ext cx="3616453" cy="3426114"/>
          </a:xfrm>
          <a:prstGeom prst="rect">
            <a:avLst/>
          </a:prstGeom>
        </p:spPr>
      </p:pic>
    </p:spTree>
    <p:extLst>
      <p:ext uri="{BB962C8B-B14F-4D97-AF65-F5344CB8AC3E}">
        <p14:creationId xmlns:p14="http://schemas.microsoft.com/office/powerpoint/2010/main" val="1382370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Direct Contact</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408207" y="2768600"/>
            <a:ext cx="4735793" cy="4000500"/>
          </a:xfrm>
          <a:prstGeom prst="rect">
            <a:avLst/>
          </a:prstGeom>
        </p:spPr>
      </p:pic>
      <p:sp>
        <p:nvSpPr>
          <p:cNvPr id="3" name="Content Placeholder 2"/>
          <p:cNvSpPr>
            <a:spLocks noGrp="1"/>
          </p:cNvSpPr>
          <p:nvPr>
            <p:ph sz="quarter" idx="16"/>
          </p:nvPr>
        </p:nvSpPr>
        <p:spPr>
          <a:xfrm>
            <a:off x="360363" y="1358900"/>
            <a:ext cx="8351837" cy="5410200"/>
          </a:xfrm>
        </p:spPr>
        <p:txBody>
          <a:bodyPr>
            <a:normAutofit/>
          </a:bodyPr>
          <a:lstStyle/>
          <a:p>
            <a:pPr marL="285750" indent="-285750">
              <a:spcBef>
                <a:spcPts val="400"/>
              </a:spcBef>
              <a:buClr>
                <a:schemeClr val="accent6"/>
              </a:buClr>
              <a:buFont typeface="Arial" charset="0"/>
              <a:buChar char="•"/>
              <a:defRPr/>
            </a:pPr>
            <a:r>
              <a:rPr lang="en-US" dirty="0" smtClean="0">
                <a:ea typeface="ＭＳ Ｐゴシック" charset="-128"/>
              </a:rPr>
              <a:t>Direct </a:t>
            </a:r>
            <a:r>
              <a:rPr lang="en-US" dirty="0">
                <a:ea typeface="ＭＳ Ｐゴシック" charset="-128"/>
              </a:rPr>
              <a:t>contact transmission is by touch </a:t>
            </a:r>
            <a:r>
              <a:rPr lang="en-US" dirty="0" smtClean="0">
                <a:ea typeface="ＭＳ Ｐゴシック" charset="-128"/>
              </a:rPr>
              <a:t>between two </a:t>
            </a:r>
            <a:r>
              <a:rPr lang="en-US" dirty="0">
                <a:ea typeface="ＭＳ Ｐゴシック" charset="-128"/>
              </a:rPr>
              <a:t>people or a person and an animal</a:t>
            </a:r>
          </a:p>
          <a:p>
            <a:pPr>
              <a:spcBef>
                <a:spcPts val="400"/>
              </a:spcBef>
              <a:buClr>
                <a:schemeClr val="accent6"/>
              </a:buClr>
              <a:buFont typeface="Arial"/>
              <a:buChar char="•"/>
              <a:defRPr/>
            </a:pPr>
            <a:endParaRPr lang="en-US" dirty="0">
              <a:ea typeface="ＭＳ Ｐゴシック" charset="-128"/>
            </a:endParaRPr>
          </a:p>
          <a:p>
            <a:pPr marL="285750" indent="-285750">
              <a:spcBef>
                <a:spcPts val="400"/>
              </a:spcBef>
              <a:buClr>
                <a:schemeClr val="accent6"/>
              </a:buClr>
              <a:buFont typeface="Arial" charset="0"/>
              <a:buChar char="•"/>
              <a:defRPr/>
            </a:pPr>
            <a:r>
              <a:rPr lang="en-US" dirty="0">
                <a:ea typeface="ＭＳ Ｐゴシック" charset="-128"/>
              </a:rPr>
              <a:t>Common infections spread by direct </a:t>
            </a:r>
            <a:r>
              <a:rPr lang="en-US" dirty="0" smtClean="0">
                <a:ea typeface="ＭＳ Ｐゴシック" charset="-128"/>
              </a:rPr>
              <a:t>contact: </a:t>
            </a:r>
            <a:endParaRPr lang="en-US" dirty="0">
              <a:ea typeface="ＭＳ Ｐゴシック" charset="-128"/>
            </a:endParaRPr>
          </a:p>
          <a:p>
            <a:pPr lvl="1" indent="-342900">
              <a:spcBef>
                <a:spcPts val="400"/>
              </a:spcBef>
              <a:buClr>
                <a:schemeClr val="accent6"/>
              </a:buClr>
              <a:buFont typeface="Lucida Grande"/>
              <a:buChar char="­"/>
              <a:defRPr/>
            </a:pPr>
            <a:r>
              <a:rPr lang="en-US" dirty="0"/>
              <a:t>Head lice </a:t>
            </a:r>
          </a:p>
          <a:p>
            <a:pPr lvl="1" indent="-342900">
              <a:spcBef>
                <a:spcPts val="400"/>
              </a:spcBef>
              <a:buClr>
                <a:schemeClr val="accent6"/>
              </a:buClr>
              <a:buFont typeface="Lucida Grande"/>
              <a:buChar char="­"/>
              <a:defRPr/>
            </a:pPr>
            <a:r>
              <a:rPr lang="en-US" dirty="0"/>
              <a:t>Conjunctivitis </a:t>
            </a:r>
          </a:p>
          <a:p>
            <a:pPr lvl="1" indent="-342900">
              <a:spcBef>
                <a:spcPts val="400"/>
              </a:spcBef>
              <a:buClr>
                <a:schemeClr val="accent6"/>
              </a:buClr>
              <a:buFont typeface="Lucida Grande"/>
              <a:buChar char="­"/>
              <a:defRPr/>
            </a:pPr>
            <a:r>
              <a:rPr lang="en-US" dirty="0"/>
              <a:t>Cold sores (herpes) </a:t>
            </a:r>
          </a:p>
          <a:p>
            <a:pPr lvl="1" indent="-342900">
              <a:spcBef>
                <a:spcPts val="400"/>
              </a:spcBef>
              <a:buClr>
                <a:schemeClr val="accent6"/>
              </a:buClr>
              <a:buFont typeface="Lucida Grande"/>
              <a:buChar char="­"/>
              <a:defRPr/>
            </a:pPr>
            <a:r>
              <a:rPr lang="en-US" dirty="0"/>
              <a:t>Shingles </a:t>
            </a:r>
          </a:p>
          <a:p>
            <a:pPr lvl="1" indent="-342900">
              <a:spcBef>
                <a:spcPts val="400"/>
              </a:spcBef>
              <a:buClr>
                <a:schemeClr val="accent6"/>
              </a:buClr>
              <a:buFont typeface="Lucida Grande"/>
              <a:buChar char="­"/>
              <a:defRPr/>
            </a:pPr>
            <a:r>
              <a:rPr lang="en-US" dirty="0"/>
              <a:t>Ebola</a:t>
            </a:r>
          </a:p>
          <a:p>
            <a:pPr marL="889000" lvl="1" indent="-342900">
              <a:spcBef>
                <a:spcPts val="400"/>
              </a:spcBef>
              <a:buClr>
                <a:schemeClr val="accent6"/>
              </a:buClr>
              <a:buFont typeface="Lucida Grande"/>
              <a:buChar char="­"/>
              <a:defRPr/>
            </a:pPr>
            <a:endParaRPr lang="en-US" sz="1800" dirty="0">
              <a:solidFill>
                <a:schemeClr val="tx1"/>
              </a:solidFill>
              <a:ea typeface="ＭＳ Ｐゴシック" charset="-128"/>
            </a:endParaRPr>
          </a:p>
        </p:txBody>
      </p:sp>
    </p:spTree>
    <p:extLst>
      <p:ext uri="{BB962C8B-B14F-4D97-AF65-F5344CB8AC3E}">
        <p14:creationId xmlns:p14="http://schemas.microsoft.com/office/powerpoint/2010/main" val="345571973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Direct Contact Transmission Prevention</a:t>
            </a:r>
            <a:endParaRPr lang="en-US" dirty="0"/>
          </a:p>
        </p:txBody>
      </p:sp>
      <p:pic>
        <p:nvPicPr>
          <p:cNvPr id="6" name="Content Placeholder 5"/>
          <p:cNvPicPr>
            <a:picLocks noGrp="1" noChangeAspect="1"/>
          </p:cNvPicPr>
          <p:nvPr>
            <p:ph idx="4294967295"/>
          </p:nvPr>
        </p:nvPicPr>
        <p:blipFill>
          <a:blip r:embed="rId3">
            <a:extLst>
              <a:ext uri="{28A0092B-C50C-407E-A947-70E740481C1C}">
                <a14:useLocalDpi xmlns:a14="http://schemas.microsoft.com/office/drawing/2010/main"/>
              </a:ext>
            </a:extLst>
          </a:blip>
          <a:srcRect/>
          <a:stretch>
            <a:fillRect/>
          </a:stretch>
        </p:blipFill>
        <p:spPr>
          <a:xfrm>
            <a:off x="5039390" y="2198687"/>
            <a:ext cx="3961735" cy="4468813"/>
          </a:xfrm>
          <a:prstGeom prst="rect">
            <a:avLst/>
          </a:prstGeom>
        </p:spPr>
      </p:pic>
      <p:sp>
        <p:nvSpPr>
          <p:cNvPr id="3" name="Content Placeholder 2"/>
          <p:cNvSpPr>
            <a:spLocks noGrp="1"/>
          </p:cNvSpPr>
          <p:nvPr>
            <p:ph sz="quarter" idx="16"/>
          </p:nvPr>
        </p:nvSpPr>
        <p:spPr>
          <a:xfrm>
            <a:off x="360363" y="1358900"/>
            <a:ext cx="4872037" cy="4965700"/>
          </a:xfrm>
        </p:spPr>
        <p:txBody>
          <a:bodyPr/>
          <a:lstStyle/>
          <a:p>
            <a:pPr marL="285750" indent="-285750">
              <a:spcBef>
                <a:spcPts val="400"/>
              </a:spcBef>
              <a:buClr>
                <a:schemeClr val="accent6"/>
              </a:buClr>
              <a:buFont typeface="Arial" charset="0"/>
              <a:buChar char="•"/>
              <a:defRPr/>
            </a:pPr>
            <a:r>
              <a:rPr lang="en-US" sz="1800" dirty="0">
                <a:solidFill>
                  <a:schemeClr val="tx1"/>
                </a:solidFill>
                <a:ea typeface="ＭＳ Ｐゴシック" charset="-128"/>
              </a:rPr>
              <a:t>Prevent infection by: </a:t>
            </a:r>
          </a:p>
          <a:p>
            <a:pPr marL="889000" lvl="1" indent="-342900">
              <a:spcBef>
                <a:spcPts val="400"/>
              </a:spcBef>
              <a:buClr>
                <a:schemeClr val="accent6"/>
              </a:buClr>
              <a:buFont typeface="Lucida Grande"/>
              <a:buChar char="­"/>
              <a:defRPr/>
            </a:pPr>
            <a:r>
              <a:rPr lang="en-US" sz="1800" dirty="0" smtClean="0"/>
              <a:t>Avoid contact </a:t>
            </a:r>
            <a:r>
              <a:rPr lang="en-US" sz="1800" dirty="0"/>
              <a:t>with </a:t>
            </a:r>
            <a:r>
              <a:rPr lang="en-US" sz="1800" dirty="0" smtClean="0"/>
              <a:t>infected </a:t>
            </a:r>
            <a:r>
              <a:rPr lang="en-US" sz="1800" dirty="0"/>
              <a:t>persons and animals </a:t>
            </a:r>
          </a:p>
          <a:p>
            <a:pPr marL="889000" lvl="1" indent="-342900">
              <a:spcBef>
                <a:spcPts val="400"/>
              </a:spcBef>
              <a:buClr>
                <a:schemeClr val="accent6"/>
              </a:buClr>
              <a:buFont typeface="Lucida Grande"/>
              <a:buChar char="­"/>
              <a:defRPr/>
            </a:pPr>
            <a:r>
              <a:rPr lang="en-US" sz="1800" dirty="0" smtClean="0"/>
              <a:t>Washing </a:t>
            </a:r>
            <a:r>
              <a:rPr lang="en-US" sz="1800" dirty="0"/>
              <a:t>hands well and often </a:t>
            </a:r>
          </a:p>
          <a:p>
            <a:pPr marL="889000" lvl="1" indent="-342900">
              <a:spcBef>
                <a:spcPts val="400"/>
              </a:spcBef>
              <a:buClr>
                <a:schemeClr val="accent6"/>
              </a:buClr>
              <a:buFont typeface="Lucida Grande"/>
              <a:buChar char="­"/>
              <a:defRPr/>
            </a:pPr>
            <a:r>
              <a:rPr lang="en-US" sz="1800" dirty="0" smtClean="0"/>
              <a:t>Covering sores / broken </a:t>
            </a:r>
            <a:r>
              <a:rPr lang="en-US" sz="1800" dirty="0"/>
              <a:t>skin</a:t>
            </a:r>
          </a:p>
          <a:p>
            <a:pPr marL="889000" lvl="1" indent="-342900">
              <a:spcBef>
                <a:spcPts val="400"/>
              </a:spcBef>
              <a:buClr>
                <a:schemeClr val="accent6"/>
              </a:buClr>
              <a:buFont typeface="Lucida Grande"/>
              <a:buChar char="­"/>
              <a:defRPr/>
            </a:pPr>
            <a:r>
              <a:rPr lang="en-US" sz="1800" dirty="0" smtClean="0"/>
              <a:t>Bath regularly</a:t>
            </a:r>
            <a:endParaRPr lang="en-US" sz="1800" dirty="0"/>
          </a:p>
          <a:p>
            <a:pPr marL="889000" lvl="1" indent="-342900">
              <a:spcBef>
                <a:spcPts val="400"/>
              </a:spcBef>
              <a:buClr>
                <a:schemeClr val="accent6"/>
              </a:buClr>
              <a:buFont typeface="Lucida Grande"/>
              <a:buChar char="­"/>
              <a:defRPr/>
            </a:pPr>
            <a:r>
              <a:rPr lang="en-US" sz="1800" dirty="0" smtClean="0"/>
              <a:t>Drying </a:t>
            </a:r>
            <a:r>
              <a:rPr lang="en-US" sz="1800" dirty="0"/>
              <a:t>skin </a:t>
            </a:r>
            <a:r>
              <a:rPr lang="en-US" sz="1800" dirty="0" smtClean="0"/>
              <a:t>thoroughly</a:t>
            </a:r>
          </a:p>
          <a:p>
            <a:pPr marL="889000" lvl="1" indent="-342900">
              <a:spcBef>
                <a:spcPts val="400"/>
              </a:spcBef>
              <a:buClr>
                <a:schemeClr val="accent6"/>
              </a:buClr>
              <a:buFont typeface="Lucida Grande"/>
              <a:buChar char="­"/>
              <a:defRPr/>
            </a:pPr>
            <a:r>
              <a:rPr lang="en-US" sz="1800" dirty="0" smtClean="0"/>
              <a:t>Wearing </a:t>
            </a:r>
            <a:r>
              <a:rPr lang="en-US" sz="1800" dirty="0"/>
              <a:t>well ventilated </a:t>
            </a:r>
            <a:r>
              <a:rPr lang="en-US" sz="1800" dirty="0" smtClean="0"/>
              <a:t>boots</a:t>
            </a:r>
            <a:endParaRPr lang="en-US" sz="1800" dirty="0"/>
          </a:p>
          <a:p>
            <a:pPr marL="889000" lvl="1" indent="-342900">
              <a:spcBef>
                <a:spcPts val="400"/>
              </a:spcBef>
              <a:buClr>
                <a:schemeClr val="accent6"/>
              </a:buClr>
              <a:buFont typeface="Lucida Grande"/>
              <a:buChar char="­"/>
              <a:defRPr/>
            </a:pPr>
            <a:r>
              <a:rPr lang="en-US" sz="1800" dirty="0" smtClean="0"/>
              <a:t>Wearing socks </a:t>
            </a:r>
          </a:p>
          <a:p>
            <a:pPr marL="889000" lvl="1" indent="-342900">
              <a:spcBef>
                <a:spcPts val="400"/>
              </a:spcBef>
              <a:buClr>
                <a:schemeClr val="accent6"/>
              </a:buClr>
              <a:buFont typeface="Lucida Grande"/>
              <a:buChar char="­"/>
              <a:defRPr/>
            </a:pPr>
            <a:r>
              <a:rPr lang="en-US" sz="1800" dirty="0" smtClean="0"/>
              <a:t>Changing </a:t>
            </a:r>
            <a:r>
              <a:rPr lang="en-US" sz="1800" dirty="0"/>
              <a:t>socks frequently</a:t>
            </a:r>
          </a:p>
          <a:p>
            <a:pPr marL="889000" lvl="1" indent="-342900">
              <a:spcBef>
                <a:spcPts val="400"/>
              </a:spcBef>
              <a:buClr>
                <a:schemeClr val="accent6"/>
              </a:buClr>
              <a:buFont typeface="Lucida Grande"/>
              <a:buChar char="­"/>
              <a:defRPr/>
            </a:pPr>
            <a:r>
              <a:rPr lang="en-US" sz="1800" dirty="0" smtClean="0"/>
              <a:t>Preventing </a:t>
            </a:r>
            <a:r>
              <a:rPr lang="en-US" sz="1800" dirty="0"/>
              <a:t>nail and skin injuries</a:t>
            </a:r>
            <a:endParaRPr lang="en-US" sz="1800" dirty="0">
              <a:solidFill>
                <a:schemeClr val="tx1"/>
              </a:solidFill>
              <a:ea typeface="ＭＳ Ｐゴシック" charset="-128"/>
            </a:endParaRPr>
          </a:p>
          <a:p>
            <a:pPr marL="889000" indent="-342900"/>
            <a:endParaRPr lang="en-US" sz="1800" dirty="0"/>
          </a:p>
        </p:txBody>
      </p:sp>
    </p:spTree>
    <p:extLst>
      <p:ext uri="{BB962C8B-B14F-4D97-AF65-F5344CB8AC3E}">
        <p14:creationId xmlns:p14="http://schemas.microsoft.com/office/powerpoint/2010/main" val="64813199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Indirect Contact Transmission</a:t>
            </a:r>
            <a:endParaRPr lang="en-US" dirty="0"/>
          </a:p>
        </p:txBody>
      </p:sp>
      <p:sp>
        <p:nvSpPr>
          <p:cNvPr id="3" name="Content Placeholder 2"/>
          <p:cNvSpPr>
            <a:spLocks noGrp="1"/>
          </p:cNvSpPr>
          <p:nvPr>
            <p:ph sz="quarter" idx="16"/>
          </p:nvPr>
        </p:nvSpPr>
        <p:spPr/>
        <p:txBody>
          <a:bodyPr/>
          <a:lstStyle/>
          <a:p>
            <a:pPr marL="285750" indent="-285750">
              <a:spcBef>
                <a:spcPts val="400"/>
              </a:spcBef>
              <a:buClr>
                <a:schemeClr val="accent6"/>
              </a:buClr>
              <a:buFont typeface="Arial" charset="0"/>
              <a:buChar char="•"/>
              <a:defRPr/>
            </a:pPr>
            <a:r>
              <a:rPr lang="en-US" sz="1800" dirty="0" smtClean="0">
                <a:solidFill>
                  <a:schemeClr val="tx1"/>
                </a:solidFill>
                <a:ea typeface="ＭＳ Ｐゴシック" charset="-128"/>
              </a:rPr>
              <a:t>Indirect </a:t>
            </a:r>
            <a:r>
              <a:rPr lang="en-US" sz="1800" dirty="0">
                <a:solidFill>
                  <a:schemeClr val="tx1"/>
                </a:solidFill>
                <a:ea typeface="ＭＳ Ｐゴシック" charset="-128"/>
              </a:rPr>
              <a:t>contact transmission </a:t>
            </a:r>
            <a:r>
              <a:rPr lang="en-US" sz="1800" dirty="0" smtClean="0">
                <a:solidFill>
                  <a:schemeClr val="tx1"/>
                </a:solidFill>
                <a:ea typeface="ＭＳ Ｐゴシック" charset="-128"/>
              </a:rPr>
              <a:t>is when a person touches a surface that has been infected with germs from another person, such as:</a:t>
            </a:r>
          </a:p>
          <a:p>
            <a:pPr marL="889000" lvl="1" indent="-342900">
              <a:spcBef>
                <a:spcPts val="400"/>
              </a:spcBef>
              <a:buClr>
                <a:schemeClr val="accent6"/>
              </a:buClr>
              <a:buFont typeface="Lucida Grande"/>
              <a:buChar char="­"/>
              <a:defRPr/>
            </a:pPr>
            <a:r>
              <a:rPr lang="en-US" dirty="0"/>
              <a:t>utensils</a:t>
            </a:r>
          </a:p>
          <a:p>
            <a:pPr marL="889000" lvl="1" indent="-342900">
              <a:spcBef>
                <a:spcPts val="400"/>
              </a:spcBef>
              <a:buClr>
                <a:schemeClr val="accent6"/>
              </a:buClr>
              <a:buFont typeface="Lucida Grande"/>
              <a:buChar char="­"/>
              <a:defRPr/>
            </a:pPr>
            <a:r>
              <a:rPr lang="en-US" dirty="0"/>
              <a:t>tools</a:t>
            </a:r>
          </a:p>
          <a:p>
            <a:pPr marL="889000" lvl="1" indent="-342900">
              <a:spcBef>
                <a:spcPts val="400"/>
              </a:spcBef>
              <a:buClr>
                <a:schemeClr val="accent6"/>
              </a:buClr>
              <a:buFont typeface="Lucida Grande"/>
              <a:buChar char="­"/>
              <a:defRPr/>
            </a:pPr>
            <a:r>
              <a:rPr lang="en-US" dirty="0"/>
              <a:t>hair </a:t>
            </a:r>
            <a:r>
              <a:rPr lang="en-US" dirty="0" smtClean="0"/>
              <a:t>brushes and combs</a:t>
            </a:r>
          </a:p>
          <a:p>
            <a:pPr marL="889000" lvl="1" indent="-342900">
              <a:spcBef>
                <a:spcPts val="400"/>
              </a:spcBef>
              <a:buClr>
                <a:schemeClr val="accent6"/>
              </a:buClr>
              <a:buFont typeface="Lucida Grande"/>
              <a:buChar char="­"/>
              <a:defRPr/>
            </a:pPr>
            <a:r>
              <a:rPr lang="en-US" dirty="0" smtClean="0"/>
              <a:t>bathroom facilities</a:t>
            </a:r>
          </a:p>
          <a:p>
            <a:pPr marL="889000" lvl="1" indent="-342900">
              <a:spcBef>
                <a:spcPts val="400"/>
              </a:spcBef>
              <a:buClr>
                <a:schemeClr val="accent6"/>
              </a:buClr>
              <a:buFont typeface="Lucida Grande"/>
              <a:buChar char="­"/>
              <a:defRPr/>
            </a:pPr>
            <a:r>
              <a:rPr lang="en-US" dirty="0" smtClean="0"/>
              <a:t>water and food</a:t>
            </a:r>
            <a:endParaRPr lang="en-US" dirty="0"/>
          </a:p>
          <a:p>
            <a:pPr>
              <a:spcBef>
                <a:spcPts val="400"/>
              </a:spcBef>
              <a:buClr>
                <a:schemeClr val="accent6"/>
              </a:buClr>
              <a:buFont typeface="Arial"/>
              <a:buChar char="•"/>
              <a:defRPr/>
            </a:pPr>
            <a:endParaRPr lang="en-US" sz="1800" dirty="0" smtClean="0">
              <a:solidFill>
                <a:schemeClr val="tx1"/>
              </a:solidFill>
              <a:ea typeface="ＭＳ Ｐゴシック" charset="-128"/>
            </a:endParaRPr>
          </a:p>
          <a:p>
            <a:pPr marL="285750" indent="-285750">
              <a:spcBef>
                <a:spcPts val="400"/>
              </a:spcBef>
              <a:buClr>
                <a:schemeClr val="accent6"/>
              </a:buClr>
              <a:buFont typeface="Arial" charset="0"/>
              <a:buChar char="•"/>
              <a:defRPr/>
            </a:pPr>
            <a:r>
              <a:rPr lang="en-US" dirty="0" smtClean="0">
                <a:ea typeface="ＭＳ Ｐゴシック" charset="-128"/>
              </a:rPr>
              <a:t>S</a:t>
            </a:r>
            <a:r>
              <a:rPr lang="en-US" sz="1800" dirty="0" smtClean="0">
                <a:solidFill>
                  <a:schemeClr val="tx1"/>
                </a:solidFill>
                <a:ea typeface="ＭＳ Ｐゴシック" charset="-128"/>
              </a:rPr>
              <a:t>pread </a:t>
            </a:r>
            <a:r>
              <a:rPr lang="en-US" sz="1800" dirty="0">
                <a:solidFill>
                  <a:schemeClr val="tx1"/>
                </a:solidFill>
                <a:ea typeface="ＭＳ Ｐゴシック" charset="-128"/>
              </a:rPr>
              <a:t>by </a:t>
            </a:r>
            <a:r>
              <a:rPr lang="en-US" sz="1800" dirty="0" smtClean="0">
                <a:solidFill>
                  <a:schemeClr val="tx1"/>
                </a:solidFill>
                <a:ea typeface="ＭＳ Ｐゴシック" charset="-128"/>
              </a:rPr>
              <a:t>indirect contact: </a:t>
            </a:r>
            <a:endParaRPr lang="en-US" sz="1800" dirty="0">
              <a:solidFill>
                <a:schemeClr val="tx1"/>
              </a:solidFill>
              <a:ea typeface="ＭＳ Ｐゴシック" charset="-128"/>
            </a:endParaRPr>
          </a:p>
          <a:p>
            <a:pPr marL="889000" lvl="1" indent="-342900">
              <a:spcBef>
                <a:spcPts val="400"/>
              </a:spcBef>
              <a:buClr>
                <a:schemeClr val="accent6"/>
              </a:buClr>
              <a:buFont typeface="Lucida Grande"/>
              <a:buChar char="­"/>
              <a:defRPr/>
            </a:pPr>
            <a:r>
              <a:rPr lang="en-US" sz="1800" dirty="0" smtClean="0"/>
              <a:t>Fungal infections</a:t>
            </a:r>
          </a:p>
          <a:p>
            <a:pPr marL="889000" lvl="1" indent="-342900">
              <a:spcBef>
                <a:spcPts val="400"/>
              </a:spcBef>
              <a:buClr>
                <a:schemeClr val="accent6"/>
              </a:buClr>
              <a:buFont typeface="Lucida Grande"/>
              <a:buChar char="­"/>
              <a:defRPr/>
            </a:pPr>
            <a:r>
              <a:rPr lang="en-US" sz="1800" dirty="0" err="1" smtClean="0"/>
              <a:t>Diahorrea</a:t>
            </a:r>
            <a:endParaRPr lang="en-US" sz="1800" dirty="0" smtClean="0"/>
          </a:p>
          <a:p>
            <a:pPr marL="889000" lvl="1" indent="-342900">
              <a:spcBef>
                <a:spcPts val="400"/>
              </a:spcBef>
              <a:buClr>
                <a:schemeClr val="accent6"/>
              </a:buClr>
              <a:buFont typeface="Lucida Grande"/>
              <a:buChar char="­"/>
              <a:defRPr/>
            </a:pPr>
            <a:r>
              <a:rPr lang="en-US" sz="1800" dirty="0" smtClean="0"/>
              <a:t>Bacterial infections</a:t>
            </a:r>
          </a:p>
          <a:p>
            <a:pPr marL="889000" lvl="1" indent="-342900">
              <a:spcBef>
                <a:spcPts val="400"/>
              </a:spcBef>
              <a:buClr>
                <a:schemeClr val="accent6"/>
              </a:buClr>
              <a:buFont typeface="Lucida Grande"/>
              <a:buChar char="­"/>
              <a:defRPr/>
            </a:pPr>
            <a:r>
              <a:rPr lang="en-US" sz="1800" dirty="0" smtClean="0"/>
              <a:t>Viral infections</a:t>
            </a:r>
          </a:p>
          <a:p>
            <a:pPr marL="889000" lvl="1" indent="-342900">
              <a:spcBef>
                <a:spcPts val="400"/>
              </a:spcBef>
              <a:buClr>
                <a:schemeClr val="accent6"/>
              </a:buClr>
              <a:buFont typeface="Lucida Grande"/>
              <a:buChar char="­"/>
              <a:defRPr/>
            </a:pPr>
            <a:r>
              <a:rPr lang="en-US" sz="1800" dirty="0" smtClean="0"/>
              <a:t>Parasites</a:t>
            </a:r>
          </a:p>
        </p:txBody>
      </p:sp>
      <p:pic>
        <p:nvPicPr>
          <p:cNvPr id="6" name="Content Placeholder 5"/>
          <p:cNvPicPr>
            <a:picLocks noGrp="1" noChangeAspect="1"/>
          </p:cNvPicPr>
          <p:nvPr>
            <p:ph idx="4294967295"/>
          </p:nvPr>
        </p:nvPicPr>
        <p:blipFill>
          <a:blip r:embed="rId3">
            <a:extLst>
              <a:ext uri="{28A0092B-C50C-407E-A947-70E740481C1C}">
                <a14:useLocalDpi xmlns:a14="http://schemas.microsoft.com/office/drawing/2010/main"/>
              </a:ext>
            </a:extLst>
          </a:blip>
          <a:stretch>
            <a:fillRect/>
          </a:stretch>
        </p:blipFill>
        <p:spPr>
          <a:xfrm>
            <a:off x="5500715" y="2659491"/>
            <a:ext cx="3500410" cy="4025472"/>
          </a:xfrm>
          <a:prstGeom prst="rect">
            <a:avLst/>
          </a:prstGeom>
        </p:spPr>
      </p:pic>
    </p:spTree>
    <p:extLst>
      <p:ext uri="{BB962C8B-B14F-4D97-AF65-F5344CB8AC3E}">
        <p14:creationId xmlns:p14="http://schemas.microsoft.com/office/powerpoint/2010/main" val="1216182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Indirect Contact Transmission Prevention</a:t>
            </a:r>
            <a:endParaRPr lang="en-US" dirty="0"/>
          </a:p>
        </p:txBody>
      </p:sp>
      <p:sp>
        <p:nvSpPr>
          <p:cNvPr id="4" name="Content Placeholder 3"/>
          <p:cNvSpPr>
            <a:spLocks noGrp="1"/>
          </p:cNvSpPr>
          <p:nvPr>
            <p:ph sz="quarter" idx="16"/>
          </p:nvPr>
        </p:nvSpPr>
        <p:spPr/>
        <p:txBody>
          <a:bodyPr/>
          <a:lstStyle/>
          <a:p>
            <a:pPr marL="285750" indent="-285750">
              <a:spcBef>
                <a:spcPts val="400"/>
              </a:spcBef>
              <a:buClr>
                <a:schemeClr val="accent6"/>
              </a:buClr>
              <a:buFont typeface="Arial" charset="0"/>
              <a:buChar char="•"/>
              <a:defRPr/>
            </a:pPr>
            <a:r>
              <a:rPr lang="en-US" sz="1800" dirty="0">
                <a:solidFill>
                  <a:schemeClr val="tx1"/>
                </a:solidFill>
                <a:ea typeface="ＭＳ Ｐゴシック" charset="-128"/>
              </a:rPr>
              <a:t>Prevent infection by: </a:t>
            </a:r>
          </a:p>
          <a:p>
            <a:pPr marL="889000" lvl="1" indent="-342900">
              <a:spcBef>
                <a:spcPts val="400"/>
              </a:spcBef>
              <a:buClr>
                <a:schemeClr val="accent6"/>
              </a:buClr>
              <a:buFont typeface="Lucida Grande"/>
              <a:buChar char="­"/>
              <a:defRPr/>
            </a:pPr>
            <a:r>
              <a:rPr lang="en-US" sz="1800" dirty="0" smtClean="0"/>
              <a:t>Washing hands well and often </a:t>
            </a:r>
          </a:p>
          <a:p>
            <a:pPr marL="889000" lvl="1" indent="-342900">
              <a:spcBef>
                <a:spcPts val="400"/>
              </a:spcBef>
              <a:buClr>
                <a:schemeClr val="accent6"/>
              </a:buClr>
              <a:buFont typeface="Lucida Grande"/>
              <a:buChar char="­"/>
              <a:defRPr/>
            </a:pPr>
            <a:r>
              <a:rPr lang="en-US" dirty="0" smtClean="0"/>
              <a:t>Safe drinking water and a</a:t>
            </a:r>
            <a:r>
              <a:rPr lang="en-US" sz="1800" dirty="0" smtClean="0"/>
              <a:t>dequate sanitation and hygiene</a:t>
            </a:r>
          </a:p>
          <a:p>
            <a:pPr marL="889000" lvl="1" indent="-342900">
              <a:spcBef>
                <a:spcPts val="400"/>
              </a:spcBef>
              <a:buClr>
                <a:schemeClr val="accent6"/>
              </a:buClr>
              <a:buFont typeface="Lucida Grande"/>
              <a:buChar char="­"/>
              <a:defRPr/>
            </a:pPr>
            <a:r>
              <a:rPr lang="en-US" sz="1800" dirty="0" smtClean="0"/>
              <a:t>Safe </a:t>
            </a:r>
            <a:r>
              <a:rPr lang="en-US" sz="1800" dirty="0"/>
              <a:t>food preparation</a:t>
            </a:r>
          </a:p>
          <a:p>
            <a:pPr marL="889000" lvl="1" indent="-342900">
              <a:spcBef>
                <a:spcPts val="400"/>
              </a:spcBef>
              <a:buClr>
                <a:schemeClr val="accent6"/>
              </a:buClr>
              <a:buFont typeface="Lucida Grande"/>
              <a:buChar char="­"/>
              <a:defRPr/>
            </a:pPr>
            <a:r>
              <a:rPr lang="en-US" sz="1800" dirty="0" smtClean="0"/>
              <a:t>Good housekeeping</a:t>
            </a:r>
          </a:p>
          <a:p>
            <a:pPr marL="889000" lvl="1" indent="-342900">
              <a:spcBef>
                <a:spcPts val="400"/>
              </a:spcBef>
              <a:buClr>
                <a:schemeClr val="accent6"/>
              </a:buClr>
              <a:buFont typeface="Lucida Grande"/>
              <a:buChar char="­"/>
              <a:defRPr/>
            </a:pPr>
            <a:r>
              <a:rPr lang="en-US" sz="1800" dirty="0" smtClean="0"/>
              <a:t>Not drinking, swimming </a:t>
            </a:r>
            <a:r>
              <a:rPr lang="en-US" sz="1800" dirty="0"/>
              <a:t>or </a:t>
            </a:r>
            <a:r>
              <a:rPr lang="en-US" sz="1800" dirty="0" smtClean="0"/>
              <a:t>playing in </a:t>
            </a:r>
            <a:r>
              <a:rPr lang="en-US" sz="1800" dirty="0"/>
              <a:t>infected water</a:t>
            </a:r>
          </a:p>
          <a:p>
            <a:pPr marL="889000" lvl="1" indent="-342900">
              <a:spcBef>
                <a:spcPts val="400"/>
              </a:spcBef>
              <a:buClr>
                <a:schemeClr val="accent6"/>
              </a:buClr>
              <a:buFont typeface="Lucida Grande"/>
              <a:buChar char="­"/>
              <a:defRPr/>
            </a:pPr>
            <a:r>
              <a:rPr lang="en-US" sz="1800" dirty="0" smtClean="0"/>
              <a:t>Cleaning tools and utensils before using them</a:t>
            </a:r>
            <a:endParaRPr lang="en-US" sz="1800" dirty="0"/>
          </a:p>
          <a:p>
            <a:pPr marL="889000" lvl="1" indent="-342900">
              <a:spcBef>
                <a:spcPts val="400"/>
              </a:spcBef>
              <a:buClr>
                <a:schemeClr val="accent6"/>
              </a:buClr>
              <a:buFont typeface="Lucida Grande"/>
              <a:buChar char="­"/>
              <a:defRPr/>
            </a:pPr>
            <a:r>
              <a:rPr lang="en-US" sz="1800" dirty="0" smtClean="0"/>
              <a:t>Wearing sandals or similar footwear in communal showers</a:t>
            </a:r>
            <a:endParaRPr lang="en-US" sz="1800" dirty="0"/>
          </a:p>
        </p:txBody>
      </p:sp>
      <p:pic>
        <p:nvPicPr>
          <p:cNvPr id="7" name="Picture 6"/>
          <p:cNvPicPr>
            <a:picLocks noChangeAspect="1"/>
          </p:cNvPicPr>
          <p:nvPr/>
        </p:nvPicPr>
        <p:blipFill>
          <a:blip r:embed="rId3"/>
          <a:stretch>
            <a:fillRect/>
          </a:stretch>
        </p:blipFill>
        <p:spPr>
          <a:xfrm>
            <a:off x="-4381500" y="4305300"/>
            <a:ext cx="4381500" cy="2438400"/>
          </a:xfrm>
          <a:prstGeom prst="rect">
            <a:avLst/>
          </a:prstGeom>
        </p:spPr>
      </p:pic>
    </p:spTree>
    <p:extLst>
      <p:ext uri="{BB962C8B-B14F-4D97-AF65-F5344CB8AC3E}">
        <p14:creationId xmlns:p14="http://schemas.microsoft.com/office/powerpoint/2010/main" val="602705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100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0" fill="hold"/>
                                        <p:tgtEl>
                                          <p:spTgt spid="7"/>
                                        </p:tgtEl>
                                        <p:attrNameLst>
                                          <p:attrName>ppt_x</p:attrName>
                                        </p:attrNameLst>
                                      </p:cBhvr>
                                      <p:tavLst>
                                        <p:tav tm="0">
                                          <p:val>
                                            <p:strVal val="1+#ppt_w/2"/>
                                          </p:val>
                                        </p:tav>
                                        <p:tav tm="100000">
                                          <p:val>
                                            <p:strVal val="#ppt_x"/>
                                          </p:val>
                                        </p:tav>
                                      </p:tavLst>
                                    </p:anim>
                                    <p:anim calcmode="lin" valueType="num">
                                      <p:cBhvr additive="base">
                                        <p:cTn id="8" dur="50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1"/>
          </p:nvPr>
        </p:nvSpPr>
        <p:spPr/>
        <p:txBody>
          <a:bodyPr/>
          <a:lstStyle/>
          <a:p>
            <a:pPr>
              <a:spcBef>
                <a:spcPts val="400"/>
              </a:spcBef>
              <a:buClr>
                <a:schemeClr val="accent6"/>
              </a:buClr>
              <a:buFont typeface="Arial"/>
              <a:buChar char="•"/>
              <a:defRPr/>
            </a:pPr>
            <a:r>
              <a:rPr lang="en-US" sz="1800" dirty="0"/>
              <a:t>Droplet transmission occurs when bacteria or viruses travel on relatively large respiratory droplets that people sneeze, cough, drip or </a:t>
            </a:r>
            <a:r>
              <a:rPr lang="en-US" sz="1800" dirty="0" smtClean="0"/>
              <a:t>breathe out</a:t>
            </a:r>
          </a:p>
          <a:p>
            <a:pPr>
              <a:spcBef>
                <a:spcPts val="400"/>
              </a:spcBef>
              <a:buClr>
                <a:schemeClr val="accent6"/>
              </a:buClr>
              <a:buFont typeface="Arial"/>
              <a:buChar char="•"/>
              <a:defRPr/>
            </a:pPr>
            <a:endParaRPr lang="en-US" sz="1800" dirty="0" smtClean="0">
              <a:solidFill>
                <a:schemeClr val="tx1"/>
              </a:solidFill>
              <a:ea typeface="ＭＳ Ｐゴシック" charset="-128"/>
            </a:endParaRPr>
          </a:p>
          <a:p>
            <a:pPr>
              <a:spcBef>
                <a:spcPts val="400"/>
              </a:spcBef>
              <a:buClr>
                <a:schemeClr val="accent6"/>
              </a:buClr>
              <a:buFont typeface="Arial"/>
              <a:buChar char="•"/>
              <a:defRPr/>
            </a:pPr>
            <a:r>
              <a:rPr lang="en-US" sz="1800" dirty="0" smtClean="0">
                <a:solidFill>
                  <a:schemeClr val="tx1"/>
                </a:solidFill>
                <a:ea typeface="ＭＳ Ｐゴシック" charset="-128"/>
              </a:rPr>
              <a:t>Droplets then land on surfaces or people in close proximity</a:t>
            </a:r>
          </a:p>
          <a:p>
            <a:pPr>
              <a:spcBef>
                <a:spcPts val="400"/>
              </a:spcBef>
              <a:buClr>
                <a:schemeClr val="accent6"/>
              </a:buClr>
              <a:buFont typeface="Arial"/>
              <a:buChar char="•"/>
              <a:defRPr/>
            </a:pPr>
            <a:endParaRPr lang="en-US" sz="1800" dirty="0" smtClean="0">
              <a:solidFill>
                <a:schemeClr val="tx1"/>
              </a:solidFill>
              <a:ea typeface="ＭＳ Ｐゴシック" charset="-128"/>
            </a:endParaRPr>
          </a:p>
          <a:p>
            <a:pPr>
              <a:spcBef>
                <a:spcPts val="400"/>
              </a:spcBef>
              <a:buClr>
                <a:schemeClr val="accent6"/>
              </a:buClr>
              <a:buFont typeface="Arial"/>
              <a:buChar char="•"/>
              <a:defRPr/>
            </a:pPr>
            <a:r>
              <a:rPr lang="en-US" sz="1800" dirty="0" smtClean="0">
                <a:solidFill>
                  <a:schemeClr val="tx1"/>
                </a:solidFill>
                <a:ea typeface="ＭＳ Ｐゴシック" charset="-128"/>
              </a:rPr>
              <a:t>Common infections spread by airborne droplets include: </a:t>
            </a:r>
            <a:endParaRPr lang="en-US" sz="1800" dirty="0">
              <a:solidFill>
                <a:schemeClr val="tx1"/>
              </a:solidFill>
              <a:ea typeface="ＭＳ Ｐゴシック" charset="-128"/>
            </a:endParaRPr>
          </a:p>
          <a:p>
            <a:pPr lvl="1" indent="-342900">
              <a:spcBef>
                <a:spcPts val="400"/>
              </a:spcBef>
              <a:buClr>
                <a:schemeClr val="accent6"/>
              </a:buClr>
              <a:buFont typeface="Lucida Grande"/>
              <a:buChar char="­"/>
              <a:defRPr/>
            </a:pPr>
            <a:r>
              <a:rPr lang="en-US" sz="1800" dirty="0" smtClean="0"/>
              <a:t>The common cold</a:t>
            </a:r>
          </a:p>
          <a:p>
            <a:pPr lvl="1" indent="-342900">
              <a:spcBef>
                <a:spcPts val="400"/>
              </a:spcBef>
              <a:buClr>
                <a:schemeClr val="accent6"/>
              </a:buClr>
              <a:buFont typeface="Lucida Grande"/>
              <a:buChar char="­"/>
              <a:defRPr/>
            </a:pPr>
            <a:r>
              <a:rPr lang="en-US" sz="1800" dirty="0" smtClean="0"/>
              <a:t>Influenza (the flu)</a:t>
            </a:r>
          </a:p>
        </p:txBody>
      </p:sp>
      <p:sp>
        <p:nvSpPr>
          <p:cNvPr id="2" name="Title 1"/>
          <p:cNvSpPr>
            <a:spLocks noGrp="1"/>
          </p:cNvSpPr>
          <p:nvPr>
            <p:ph type="title"/>
          </p:nvPr>
        </p:nvSpPr>
        <p:spPr/>
        <p:txBody>
          <a:bodyPr/>
          <a:lstStyle/>
          <a:p>
            <a:r>
              <a:rPr lang="en-US" dirty="0" smtClean="0"/>
              <a:t>Airborne Droplets</a:t>
            </a:r>
            <a:endParaRPr lang="en-US" dirty="0"/>
          </a:p>
        </p:txBody>
      </p:sp>
      <p:pic>
        <p:nvPicPr>
          <p:cNvPr id="7" name="Content Placeholder 5"/>
          <p:cNvPicPr>
            <a:picLocks noChangeAspect="1"/>
          </p:cNvPicPr>
          <p:nvPr/>
        </p:nvPicPr>
        <p:blipFill>
          <a:blip r:embed="rId3"/>
          <a:stretch>
            <a:fillRect/>
          </a:stretch>
        </p:blipFill>
        <p:spPr>
          <a:xfrm>
            <a:off x="852422" y="1358900"/>
            <a:ext cx="3149731" cy="4965700"/>
          </a:xfrm>
          <a:prstGeom prst="rect">
            <a:avLst/>
          </a:prstGeom>
        </p:spPr>
      </p:pic>
    </p:spTree>
    <p:extLst>
      <p:ext uri="{BB962C8B-B14F-4D97-AF65-F5344CB8AC3E}">
        <p14:creationId xmlns:p14="http://schemas.microsoft.com/office/powerpoint/2010/main" val="2098302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1"/>
          </p:nvPr>
        </p:nvSpPr>
        <p:spPr/>
        <p:txBody>
          <a:bodyPr/>
          <a:lstStyle/>
          <a:p>
            <a:pPr>
              <a:spcBef>
                <a:spcPts val="400"/>
              </a:spcBef>
              <a:buClr>
                <a:schemeClr val="accent6"/>
              </a:buClr>
              <a:buFont typeface="Arial"/>
              <a:buChar char="•"/>
              <a:defRPr/>
            </a:pPr>
            <a:r>
              <a:rPr lang="en-US" sz="1800" dirty="0">
                <a:solidFill>
                  <a:schemeClr val="tx1"/>
                </a:solidFill>
                <a:ea typeface="ＭＳ Ｐゴシック" charset="-128"/>
              </a:rPr>
              <a:t>Prevent infection by: </a:t>
            </a:r>
          </a:p>
          <a:p>
            <a:pPr lvl="1" indent="-342900">
              <a:spcBef>
                <a:spcPts val="400"/>
              </a:spcBef>
              <a:buClr>
                <a:schemeClr val="accent6"/>
              </a:buClr>
              <a:buFont typeface="Lucida Grande"/>
              <a:buChar char="­"/>
              <a:defRPr/>
            </a:pPr>
            <a:r>
              <a:rPr lang="en-US" sz="1800" dirty="0" smtClean="0"/>
              <a:t>Stay </a:t>
            </a:r>
            <a:r>
              <a:rPr lang="en-US" sz="1800" dirty="0"/>
              <a:t>away from infected persons</a:t>
            </a:r>
          </a:p>
          <a:p>
            <a:pPr lvl="1" indent="-342900">
              <a:spcBef>
                <a:spcPts val="400"/>
              </a:spcBef>
              <a:buClr>
                <a:schemeClr val="accent6"/>
              </a:buClr>
              <a:buFont typeface="Lucida Grande"/>
              <a:buChar char="­"/>
              <a:defRPr/>
            </a:pPr>
            <a:r>
              <a:rPr lang="en-US" sz="1800" dirty="0" smtClean="0"/>
              <a:t>Wash hands </a:t>
            </a:r>
            <a:r>
              <a:rPr lang="en-US" sz="1800" dirty="0"/>
              <a:t>well and often</a:t>
            </a:r>
          </a:p>
          <a:p>
            <a:pPr lvl="1" indent="-342900">
              <a:spcBef>
                <a:spcPts val="400"/>
              </a:spcBef>
              <a:buClr>
                <a:schemeClr val="accent6"/>
              </a:buClr>
              <a:buFont typeface="Lucida Grande"/>
              <a:buChar char="­"/>
              <a:defRPr/>
            </a:pPr>
            <a:r>
              <a:rPr lang="en-US" sz="1800" dirty="0" smtClean="0"/>
              <a:t>Cover nose </a:t>
            </a:r>
            <a:r>
              <a:rPr lang="en-US" sz="1800" dirty="0"/>
              <a:t>and mouth when </a:t>
            </a:r>
            <a:r>
              <a:rPr lang="en-US" sz="1800" dirty="0" smtClean="0"/>
              <a:t>you </a:t>
            </a:r>
            <a:r>
              <a:rPr lang="en-US" sz="1800" dirty="0"/>
              <a:t>sneeze </a:t>
            </a:r>
            <a:r>
              <a:rPr lang="en-US" sz="1800" dirty="0" smtClean="0"/>
              <a:t>or cough</a:t>
            </a:r>
            <a:endParaRPr lang="en-US" sz="1800" dirty="0"/>
          </a:p>
          <a:p>
            <a:pPr lvl="1" indent="-342900">
              <a:spcBef>
                <a:spcPts val="400"/>
              </a:spcBef>
              <a:buClr>
                <a:schemeClr val="accent6"/>
              </a:buClr>
              <a:buFont typeface="Lucida Grande"/>
              <a:buChar char="­"/>
              <a:defRPr/>
            </a:pPr>
            <a:r>
              <a:rPr lang="en-US" sz="1800" dirty="0" smtClean="0"/>
              <a:t>Not picking </a:t>
            </a:r>
            <a:r>
              <a:rPr lang="en-US" sz="1800" dirty="0"/>
              <a:t>your nose</a:t>
            </a:r>
          </a:p>
          <a:p>
            <a:pPr lvl="1" indent="-342900">
              <a:spcBef>
                <a:spcPts val="400"/>
              </a:spcBef>
              <a:buClr>
                <a:schemeClr val="accent6"/>
              </a:buClr>
              <a:buFont typeface="Lucida Grande"/>
              <a:buChar char="­"/>
              <a:defRPr/>
            </a:pPr>
            <a:r>
              <a:rPr lang="en-US" sz="1800" dirty="0" smtClean="0"/>
              <a:t>Use a </a:t>
            </a:r>
            <a:r>
              <a:rPr lang="en-US" sz="1800" dirty="0"/>
              <a:t>handkerchief or tissue to wipe or blow </a:t>
            </a:r>
            <a:r>
              <a:rPr lang="en-US" sz="1800" dirty="0" smtClean="0"/>
              <a:t>your nose </a:t>
            </a:r>
            <a:r>
              <a:rPr lang="en-US" sz="1800" dirty="0"/>
              <a:t>and </a:t>
            </a:r>
            <a:r>
              <a:rPr lang="en-US" sz="1800" dirty="0" smtClean="0"/>
              <a:t>washing handkerchief or disposing of tissue immediately</a:t>
            </a:r>
            <a:endParaRPr lang="en-US" sz="1800" dirty="0"/>
          </a:p>
          <a:p>
            <a:pPr lvl="1" indent="-342900">
              <a:spcBef>
                <a:spcPts val="400"/>
              </a:spcBef>
              <a:buClr>
                <a:schemeClr val="accent6"/>
              </a:buClr>
              <a:buFont typeface="Lucida Grande"/>
              <a:buChar char="­"/>
              <a:defRPr/>
            </a:pPr>
            <a:r>
              <a:rPr lang="en-US" sz="1800" dirty="0" smtClean="0"/>
              <a:t>Not blowing </a:t>
            </a:r>
            <a:r>
              <a:rPr lang="en-US" sz="1800" dirty="0"/>
              <a:t>mucus or </a:t>
            </a:r>
            <a:r>
              <a:rPr lang="en-US" sz="1800" dirty="0" smtClean="0"/>
              <a:t>spitting </a:t>
            </a:r>
            <a:r>
              <a:rPr lang="en-US" sz="1800" dirty="0"/>
              <a:t>on any surface </a:t>
            </a:r>
            <a:r>
              <a:rPr lang="en-US" sz="1800" dirty="0" smtClean="0"/>
              <a:t>that someone else may </a:t>
            </a:r>
            <a:r>
              <a:rPr lang="en-US" sz="1800" dirty="0"/>
              <a:t>touch</a:t>
            </a:r>
          </a:p>
        </p:txBody>
      </p:sp>
      <p:sp>
        <p:nvSpPr>
          <p:cNvPr id="2" name="Title 1"/>
          <p:cNvSpPr>
            <a:spLocks noGrp="1"/>
          </p:cNvSpPr>
          <p:nvPr>
            <p:ph type="title"/>
          </p:nvPr>
        </p:nvSpPr>
        <p:spPr/>
        <p:txBody>
          <a:bodyPr/>
          <a:lstStyle/>
          <a:p>
            <a:r>
              <a:rPr lang="en-US" dirty="0" smtClean="0"/>
              <a:t>Prevent Infection</a:t>
            </a:r>
            <a:endParaRPr lang="en-US" dirty="0"/>
          </a:p>
        </p:txBody>
      </p:sp>
      <p:pic>
        <p:nvPicPr>
          <p:cNvPr id="5" name="Content Placeholder 4"/>
          <p:cNvPicPr>
            <a:picLocks noGrp="1" noChangeAspect="1"/>
          </p:cNvPicPr>
          <p:nvPr>
            <p:ph sz="quarter" idx="16"/>
          </p:nvPr>
        </p:nvPicPr>
        <p:blipFill>
          <a:blip r:embed="rId3">
            <a:extLst>
              <a:ext uri="{28A0092B-C50C-407E-A947-70E740481C1C}">
                <a14:useLocalDpi xmlns:a14="http://schemas.microsoft.com/office/drawing/2010/main"/>
              </a:ext>
            </a:extLst>
          </a:blip>
          <a:stretch>
            <a:fillRect/>
          </a:stretch>
        </p:blipFill>
        <p:spPr>
          <a:xfrm>
            <a:off x="672780" y="1358900"/>
            <a:ext cx="3509016" cy="4965700"/>
          </a:xfrm>
        </p:spPr>
      </p:pic>
    </p:spTree>
    <p:extLst>
      <p:ext uri="{BB962C8B-B14F-4D97-AF65-F5344CB8AC3E}">
        <p14:creationId xmlns:p14="http://schemas.microsoft.com/office/powerpoint/2010/main" val="194233006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idx="11"/>
          </p:nvPr>
        </p:nvSpPr>
        <p:spPr/>
        <p:txBody>
          <a:bodyPr>
            <a:normAutofit/>
          </a:bodyPr>
          <a:lstStyle/>
          <a:p>
            <a:pPr>
              <a:spcBef>
                <a:spcPts val="400"/>
              </a:spcBef>
              <a:buClr>
                <a:schemeClr val="accent6"/>
              </a:buClr>
              <a:buFont typeface="Arial"/>
              <a:buChar char="•"/>
              <a:defRPr/>
            </a:pPr>
            <a:r>
              <a:rPr lang="en-US" sz="1800" dirty="0" smtClean="0">
                <a:solidFill>
                  <a:schemeClr val="tx1"/>
                </a:solidFill>
                <a:ea typeface="ＭＳ Ｐゴシック" charset="-128"/>
              </a:rPr>
              <a:t>Flu </a:t>
            </a:r>
            <a:r>
              <a:rPr lang="en-US" sz="1800" dirty="0">
                <a:solidFill>
                  <a:schemeClr val="tx1"/>
                </a:solidFill>
                <a:ea typeface="ＭＳ Ｐゴシック" charset="-128"/>
              </a:rPr>
              <a:t>is </a:t>
            </a:r>
            <a:r>
              <a:rPr lang="en-US" sz="1800" dirty="0" smtClean="0">
                <a:solidFill>
                  <a:schemeClr val="tx1"/>
                </a:solidFill>
                <a:ea typeface="ＭＳ Ｐゴシック" charset="-128"/>
              </a:rPr>
              <a:t>more </a:t>
            </a:r>
            <a:r>
              <a:rPr lang="en-US" sz="1800" dirty="0">
                <a:solidFill>
                  <a:schemeClr val="tx1"/>
                </a:solidFill>
                <a:ea typeface="ＭＳ Ｐゴシック" charset="-128"/>
              </a:rPr>
              <a:t>serious than a </a:t>
            </a:r>
            <a:r>
              <a:rPr lang="en-US" sz="1800" dirty="0" smtClean="0">
                <a:solidFill>
                  <a:schemeClr val="tx1"/>
                </a:solidFill>
                <a:ea typeface="ＭＳ Ｐゴシック" charset="-128"/>
              </a:rPr>
              <a:t>cold</a:t>
            </a:r>
            <a:endParaRPr lang="en-US" sz="1800" dirty="0">
              <a:ea typeface="ＭＳ Ｐゴシック" pitchFamily="64" charset="-128"/>
            </a:endParaRPr>
          </a:p>
          <a:p>
            <a:pPr>
              <a:spcBef>
                <a:spcPts val="400"/>
              </a:spcBef>
              <a:buClr>
                <a:schemeClr val="accent6"/>
              </a:buClr>
              <a:buFont typeface="Arial"/>
              <a:buChar char="•"/>
              <a:defRPr/>
            </a:pPr>
            <a:r>
              <a:rPr lang="en-US" sz="1800" dirty="0" smtClean="0">
                <a:solidFill>
                  <a:schemeClr val="tx1"/>
                </a:solidFill>
                <a:ea typeface="ＭＳ Ｐゴシック" pitchFamily="64" charset="-128"/>
              </a:rPr>
              <a:t>Flu symptoms are usually more severe and come on quickly</a:t>
            </a:r>
            <a:endParaRPr lang="en-US" sz="1800" dirty="0">
              <a:solidFill>
                <a:schemeClr val="tx1"/>
              </a:solidFill>
              <a:ea typeface="ＭＳ Ｐゴシック" charset="-128"/>
            </a:endParaRPr>
          </a:p>
          <a:p>
            <a:pPr marL="342900" lvl="1" indent="-342900">
              <a:spcBef>
                <a:spcPts val="400"/>
              </a:spcBef>
              <a:buClr>
                <a:schemeClr val="accent6"/>
              </a:buClr>
              <a:buFont typeface="Arial"/>
              <a:buChar char="•"/>
              <a:defRPr/>
            </a:pPr>
            <a:r>
              <a:rPr lang="en-US" sz="1800" dirty="0">
                <a:solidFill>
                  <a:schemeClr val="tx1"/>
                </a:solidFill>
              </a:rPr>
              <a:t>Cold symptoms last about a week and include:</a:t>
            </a:r>
          </a:p>
          <a:p>
            <a:pPr lvl="1" indent="-342900">
              <a:spcBef>
                <a:spcPts val="400"/>
              </a:spcBef>
              <a:buClr>
                <a:schemeClr val="accent6"/>
              </a:buClr>
              <a:buFont typeface="Lucida Grande"/>
              <a:buChar char="­"/>
              <a:defRPr/>
            </a:pPr>
            <a:r>
              <a:rPr lang="en-US" sz="1800" dirty="0"/>
              <a:t>Sore throat</a:t>
            </a:r>
          </a:p>
          <a:p>
            <a:pPr lvl="1" indent="-342900">
              <a:spcBef>
                <a:spcPts val="400"/>
              </a:spcBef>
              <a:buClr>
                <a:schemeClr val="accent6"/>
              </a:buClr>
              <a:buFont typeface="Lucida Grande"/>
              <a:buChar char="­"/>
              <a:defRPr/>
            </a:pPr>
            <a:r>
              <a:rPr lang="en-US" sz="1800" dirty="0"/>
              <a:t>Runny nose </a:t>
            </a:r>
          </a:p>
          <a:p>
            <a:pPr lvl="1" indent="-342900">
              <a:spcBef>
                <a:spcPts val="400"/>
              </a:spcBef>
              <a:buClr>
                <a:schemeClr val="accent6"/>
              </a:buClr>
              <a:buFont typeface="Lucida Grande"/>
              <a:buChar char="­"/>
              <a:defRPr/>
            </a:pPr>
            <a:r>
              <a:rPr lang="en-US" sz="1800" dirty="0"/>
              <a:t>Congestion and cough </a:t>
            </a:r>
          </a:p>
          <a:p>
            <a:pPr marL="342900" lvl="1" indent="-342900">
              <a:spcBef>
                <a:spcPts val="400"/>
              </a:spcBef>
              <a:buClr>
                <a:schemeClr val="accent6"/>
              </a:buClr>
              <a:buFont typeface="Arial"/>
              <a:buChar char="•"/>
              <a:defRPr/>
            </a:pPr>
            <a:r>
              <a:rPr lang="en-US" sz="1800" dirty="0" smtClean="0">
                <a:solidFill>
                  <a:schemeClr val="tx1"/>
                </a:solidFill>
              </a:rPr>
              <a:t>Flu symptoms include:</a:t>
            </a:r>
            <a:endParaRPr lang="en-US" sz="1800" dirty="0">
              <a:solidFill>
                <a:schemeClr val="tx1"/>
              </a:solidFill>
            </a:endParaRPr>
          </a:p>
          <a:p>
            <a:pPr lvl="1" indent="-342900">
              <a:spcBef>
                <a:spcPts val="400"/>
              </a:spcBef>
              <a:buClr>
                <a:schemeClr val="accent6"/>
              </a:buClr>
              <a:buFont typeface="Lucida Grande"/>
              <a:buChar char="­"/>
              <a:defRPr/>
            </a:pPr>
            <a:r>
              <a:rPr lang="en-US" sz="1800" dirty="0"/>
              <a:t>Sore throat</a:t>
            </a:r>
          </a:p>
          <a:p>
            <a:pPr lvl="1" indent="-342900">
              <a:spcBef>
                <a:spcPts val="400"/>
              </a:spcBef>
              <a:buClr>
                <a:schemeClr val="accent6"/>
              </a:buClr>
              <a:buFont typeface="Lucida Grande"/>
              <a:buChar char="­"/>
              <a:defRPr/>
            </a:pPr>
            <a:r>
              <a:rPr lang="en-US" sz="1800" dirty="0" smtClean="0"/>
              <a:t>Fever</a:t>
            </a:r>
          </a:p>
          <a:p>
            <a:pPr lvl="1" indent="-342900">
              <a:spcBef>
                <a:spcPts val="400"/>
              </a:spcBef>
              <a:buClr>
                <a:schemeClr val="accent6"/>
              </a:buClr>
              <a:buFont typeface="Lucida Grande"/>
              <a:buChar char="­"/>
              <a:defRPr/>
            </a:pPr>
            <a:r>
              <a:rPr lang="en-US" sz="1800" dirty="0" smtClean="0"/>
              <a:t>Head and muscle aches</a:t>
            </a:r>
          </a:p>
          <a:p>
            <a:pPr lvl="1" indent="-342900">
              <a:spcBef>
                <a:spcPts val="400"/>
              </a:spcBef>
              <a:buClr>
                <a:schemeClr val="accent6"/>
              </a:buClr>
              <a:buFont typeface="Lucida Grande"/>
              <a:buChar char="­"/>
              <a:defRPr/>
            </a:pPr>
            <a:r>
              <a:rPr lang="en-US" sz="1800" dirty="0" smtClean="0"/>
              <a:t>Congestion </a:t>
            </a:r>
            <a:r>
              <a:rPr lang="en-US" sz="1800" dirty="0"/>
              <a:t>and </a:t>
            </a:r>
            <a:r>
              <a:rPr lang="en-US" sz="1800" dirty="0" smtClean="0"/>
              <a:t>cough</a:t>
            </a:r>
          </a:p>
          <a:p>
            <a:pPr lvl="1" indent="-342900">
              <a:spcBef>
                <a:spcPts val="400"/>
              </a:spcBef>
              <a:buClr>
                <a:schemeClr val="accent6"/>
              </a:buClr>
              <a:buFont typeface="Lucida Grande"/>
              <a:buChar char="­"/>
              <a:defRPr/>
            </a:pPr>
            <a:r>
              <a:rPr lang="en-US" sz="1800" dirty="0" smtClean="0"/>
              <a:t>Sometimes </a:t>
            </a:r>
            <a:r>
              <a:rPr lang="en-US" sz="1800" dirty="0"/>
              <a:t>vomiting and </a:t>
            </a:r>
            <a:r>
              <a:rPr lang="en-US" sz="1800" dirty="0" err="1" smtClean="0"/>
              <a:t>diahorrea</a:t>
            </a:r>
            <a:r>
              <a:rPr lang="en-US" sz="1800" dirty="0" smtClean="0"/>
              <a:t> </a:t>
            </a:r>
            <a:endParaRPr lang="en-US" sz="1800" dirty="0"/>
          </a:p>
        </p:txBody>
      </p:sp>
      <p:sp>
        <p:nvSpPr>
          <p:cNvPr id="2" name="Title 1"/>
          <p:cNvSpPr>
            <a:spLocks noGrp="1"/>
          </p:cNvSpPr>
          <p:nvPr>
            <p:ph type="title"/>
          </p:nvPr>
        </p:nvSpPr>
        <p:spPr/>
        <p:txBody>
          <a:bodyPr/>
          <a:lstStyle/>
          <a:p>
            <a:r>
              <a:rPr lang="en-US" dirty="0" smtClean="0"/>
              <a:t>Cold and Flu</a:t>
            </a:r>
            <a:endParaRPr lang="en-US" dirty="0"/>
          </a:p>
        </p:txBody>
      </p:sp>
      <p:pic>
        <p:nvPicPr>
          <p:cNvPr id="4" name="Content Placeholder 3"/>
          <p:cNvPicPr>
            <a:picLocks noGrp="1" noChangeAspect="1"/>
          </p:cNvPicPr>
          <p:nvPr>
            <p:ph sz="quarter" idx="16"/>
          </p:nvPr>
        </p:nvPicPr>
        <p:blipFill>
          <a:blip r:embed="rId3">
            <a:extLst>
              <a:ext uri="{28A0092B-C50C-407E-A947-70E740481C1C}">
                <a14:useLocalDpi xmlns:a14="http://schemas.microsoft.com/office/drawing/2010/main"/>
              </a:ext>
            </a:extLst>
          </a:blip>
          <a:stretch>
            <a:fillRect/>
          </a:stretch>
        </p:blipFill>
        <p:spPr>
          <a:xfrm>
            <a:off x="623603" y="1358900"/>
            <a:ext cx="3607369" cy="4965700"/>
          </a:xfrm>
        </p:spPr>
      </p:pic>
    </p:spTree>
    <p:extLst>
      <p:ext uri="{BB962C8B-B14F-4D97-AF65-F5344CB8AC3E}">
        <p14:creationId xmlns:p14="http://schemas.microsoft.com/office/powerpoint/2010/main" val="415331475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Summary</a:t>
            </a:r>
            <a:endParaRPr lang="en-US" dirty="0"/>
          </a:p>
        </p:txBody>
      </p:sp>
      <p:sp>
        <p:nvSpPr>
          <p:cNvPr id="6" name="Content Placeholder 5"/>
          <p:cNvSpPr>
            <a:spLocks noGrp="1"/>
          </p:cNvSpPr>
          <p:nvPr>
            <p:ph sz="quarter" idx="16"/>
          </p:nvPr>
        </p:nvSpPr>
        <p:spPr>
          <a:xfrm>
            <a:off x="360363" y="1358900"/>
            <a:ext cx="6586537" cy="4965700"/>
          </a:xfrm>
        </p:spPr>
        <p:txBody>
          <a:bodyPr/>
          <a:lstStyle/>
          <a:p>
            <a:pPr marL="285750" indent="-285750">
              <a:spcBef>
                <a:spcPts val="400"/>
              </a:spcBef>
              <a:buClr>
                <a:schemeClr val="accent6"/>
              </a:buClr>
              <a:buFont typeface="Arial" charset="0"/>
              <a:buChar char="•"/>
              <a:defRPr/>
            </a:pPr>
            <a:r>
              <a:rPr lang="en-US" sz="1800" dirty="0">
                <a:ea typeface="ＭＳ Ｐゴシック" charset="-128"/>
              </a:rPr>
              <a:t>Health and safety is everyone’s responsibility. </a:t>
            </a:r>
            <a:endParaRPr lang="en-US" sz="1800" dirty="0" smtClean="0">
              <a:ea typeface="ＭＳ Ｐゴシック" charset="-128"/>
            </a:endParaRPr>
          </a:p>
          <a:p>
            <a:pPr marL="285750" indent="-285750">
              <a:spcBef>
                <a:spcPts val="400"/>
              </a:spcBef>
              <a:buClr>
                <a:schemeClr val="accent6"/>
              </a:buClr>
              <a:buFont typeface="Arial" charset="0"/>
              <a:buChar char="•"/>
              <a:defRPr/>
            </a:pPr>
            <a:r>
              <a:rPr lang="en-US" sz="1800" dirty="0" smtClean="0">
                <a:ea typeface="ＭＳ Ｐゴシック" charset="-128"/>
              </a:rPr>
              <a:t>You can help by: </a:t>
            </a:r>
          </a:p>
          <a:p>
            <a:pPr marL="889000" lvl="1" indent="-342900">
              <a:spcBef>
                <a:spcPts val="400"/>
              </a:spcBef>
              <a:buClr>
                <a:schemeClr val="accent6"/>
              </a:buClr>
              <a:buFont typeface="Lucida Grande"/>
              <a:buChar char="­"/>
              <a:defRPr/>
            </a:pPr>
            <a:r>
              <a:rPr lang="en-US" sz="1800" dirty="0" smtClean="0">
                <a:solidFill>
                  <a:srgbClr val="000000"/>
                </a:solidFill>
              </a:rPr>
              <a:t>Complying with health and hygiene standards and requirements </a:t>
            </a:r>
          </a:p>
          <a:p>
            <a:pPr marL="889000" lvl="1" indent="-342900">
              <a:spcBef>
                <a:spcPts val="400"/>
              </a:spcBef>
              <a:buClr>
                <a:schemeClr val="accent6"/>
              </a:buClr>
              <a:buFont typeface="Lucida Grande"/>
              <a:buChar char="­"/>
              <a:defRPr/>
            </a:pPr>
            <a:r>
              <a:rPr lang="en-US" sz="1800" dirty="0" smtClean="0">
                <a:solidFill>
                  <a:srgbClr val="000000"/>
                </a:solidFill>
              </a:rPr>
              <a:t>Reporting health and hygiene issues </a:t>
            </a:r>
            <a:r>
              <a:rPr lang="en-US" sz="1800" dirty="0">
                <a:solidFill>
                  <a:srgbClr val="000000"/>
                </a:solidFill>
              </a:rPr>
              <a:t>to your Supervisor </a:t>
            </a:r>
          </a:p>
          <a:p>
            <a:pPr marL="889000" lvl="1" indent="-342900">
              <a:spcBef>
                <a:spcPts val="400"/>
              </a:spcBef>
              <a:buClr>
                <a:schemeClr val="accent6"/>
              </a:buClr>
              <a:buFont typeface="Lucida Grande"/>
              <a:buChar char="­"/>
              <a:defRPr/>
            </a:pPr>
            <a:r>
              <a:rPr lang="en-US" sz="1800" dirty="0">
                <a:solidFill>
                  <a:srgbClr val="000000"/>
                </a:solidFill>
              </a:rPr>
              <a:t>Maintaining a good standard of personal hygiene </a:t>
            </a:r>
          </a:p>
          <a:p>
            <a:pPr marL="889000" lvl="1" indent="-342900">
              <a:spcBef>
                <a:spcPts val="400"/>
              </a:spcBef>
              <a:buClr>
                <a:schemeClr val="accent6"/>
              </a:buClr>
              <a:buFont typeface="Lucida Grande"/>
              <a:buChar char="­"/>
              <a:defRPr/>
            </a:pPr>
            <a:r>
              <a:rPr lang="en-US" sz="1800" dirty="0">
                <a:solidFill>
                  <a:srgbClr val="000000"/>
                </a:solidFill>
              </a:rPr>
              <a:t>Practicing good housekeeping </a:t>
            </a:r>
            <a:endParaRPr lang="en-US" sz="1800" dirty="0" smtClean="0">
              <a:solidFill>
                <a:srgbClr val="000000"/>
              </a:solidFill>
            </a:endParaRPr>
          </a:p>
          <a:p>
            <a:pPr marL="889000" lvl="1" indent="-342900">
              <a:spcBef>
                <a:spcPts val="400"/>
              </a:spcBef>
              <a:buClr>
                <a:schemeClr val="accent6"/>
              </a:buClr>
              <a:buFont typeface="Lucida Grande"/>
              <a:buChar char="­"/>
              <a:defRPr/>
            </a:pPr>
            <a:r>
              <a:rPr lang="en-US" sz="1800" dirty="0" smtClean="0">
                <a:solidFill>
                  <a:srgbClr val="000000"/>
                </a:solidFill>
              </a:rPr>
              <a:t>Protecting </a:t>
            </a:r>
            <a:r>
              <a:rPr lang="en-US" sz="1800" dirty="0">
                <a:solidFill>
                  <a:srgbClr val="000000"/>
                </a:solidFill>
              </a:rPr>
              <a:t>yourself from disease and preventing the spread of </a:t>
            </a:r>
            <a:r>
              <a:rPr lang="en-US" sz="1800" dirty="0" smtClean="0">
                <a:solidFill>
                  <a:srgbClr val="000000"/>
                </a:solidFill>
              </a:rPr>
              <a:t>germs</a:t>
            </a:r>
            <a:endParaRPr lang="en-US" sz="1800" dirty="0"/>
          </a:p>
          <a:p>
            <a:pPr marL="285750" indent="-285750">
              <a:spcBef>
                <a:spcPts val="400"/>
              </a:spcBef>
              <a:buClr>
                <a:schemeClr val="accent6"/>
              </a:buClr>
              <a:buFont typeface="Arial" charset="0"/>
              <a:buChar char="•"/>
              <a:defRPr/>
            </a:pPr>
            <a:r>
              <a:rPr lang="en-US" sz="1800" dirty="0">
                <a:ea typeface="ＭＳ Ｐゴシック" charset="-128"/>
              </a:rPr>
              <a:t>Treat your workplace and co-workers with </a:t>
            </a:r>
            <a:r>
              <a:rPr lang="en-US" sz="1800" dirty="0" smtClean="0">
                <a:ea typeface="ＭＳ Ｐゴシック" charset="-128"/>
              </a:rPr>
              <a:t>respect </a:t>
            </a:r>
            <a:r>
              <a:rPr lang="en-US" sz="1800" dirty="0">
                <a:ea typeface="ＭＳ Ｐゴシック" charset="-128"/>
              </a:rPr>
              <a:t>	</a:t>
            </a:r>
          </a:p>
          <a:p>
            <a:pPr marL="285750" indent="-285750">
              <a:spcBef>
                <a:spcPts val="400"/>
              </a:spcBef>
              <a:buClr>
                <a:schemeClr val="accent6"/>
              </a:buClr>
              <a:buFont typeface="Arial" charset="0"/>
              <a:buChar char="•"/>
              <a:defRPr/>
            </a:pPr>
            <a:r>
              <a:rPr lang="en-US" sz="1800" dirty="0" smtClean="0">
                <a:ea typeface="ＭＳ Ｐゴシック" charset="-128"/>
              </a:rPr>
              <a:t>Stop work if you think it is unsafe or unhealthy to continue</a:t>
            </a:r>
          </a:p>
          <a:p>
            <a:pPr marL="285750" indent="-285750">
              <a:spcBef>
                <a:spcPts val="400"/>
              </a:spcBef>
              <a:buClr>
                <a:schemeClr val="accent6"/>
              </a:buClr>
              <a:buFont typeface="Arial" charset="0"/>
              <a:buChar char="•"/>
              <a:defRPr/>
            </a:pPr>
            <a:r>
              <a:rPr lang="en-US" sz="1800" dirty="0" smtClean="0">
                <a:ea typeface="ＭＳ Ｐゴシック" charset="-128"/>
              </a:rPr>
              <a:t>If in doubt talk to your supervisor</a:t>
            </a:r>
            <a:endParaRPr lang="en-US" sz="1800" dirty="0">
              <a:ea typeface="ＭＳ Ｐゴシック" charset="-128"/>
            </a:endParaRPr>
          </a:p>
        </p:txBody>
      </p:sp>
      <p:pic>
        <p:nvPicPr>
          <p:cNvPr id="7" name="Picture 6"/>
          <p:cNvPicPr>
            <a:picLocks noChangeAspect="1"/>
          </p:cNvPicPr>
          <p:nvPr/>
        </p:nvPicPr>
        <p:blipFill rotWithShape="1">
          <a:blip r:embed="rId3" cstate="print">
            <a:extLst>
              <a:ext uri="{28A0092B-C50C-407E-A947-70E740481C1C}">
                <a14:useLocalDpi xmlns:a14="http://schemas.microsoft.com/office/drawing/2010/main"/>
              </a:ext>
            </a:extLst>
          </a:blip>
          <a:srcRect l="35416" r="37222"/>
          <a:stretch/>
        </p:blipFill>
        <p:spPr>
          <a:xfrm>
            <a:off x="6642100" y="180485"/>
            <a:ext cx="2501900" cy="6461615"/>
          </a:xfrm>
          <a:prstGeom prst="rect">
            <a:avLst/>
          </a:prstGeom>
        </p:spPr>
      </p:pic>
    </p:spTree>
    <p:extLst>
      <p:ext uri="{BB962C8B-B14F-4D97-AF65-F5344CB8AC3E}">
        <p14:creationId xmlns:p14="http://schemas.microsoft.com/office/powerpoint/2010/main" val="73642457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1"/>
          </p:nvPr>
        </p:nvSpPr>
        <p:spPr>
          <a:xfrm>
            <a:off x="125291" y="1352551"/>
            <a:ext cx="4446709" cy="1974850"/>
          </a:xfrm>
        </p:spPr>
        <p:txBody>
          <a:bodyPr/>
          <a:lstStyle/>
          <a:p>
            <a:pPr>
              <a:buClr>
                <a:schemeClr val="accent6"/>
              </a:buClr>
            </a:pPr>
            <a:r>
              <a:rPr lang="en-US" dirty="0" smtClean="0"/>
              <a:t>We monitor health and hygiene to:</a:t>
            </a:r>
          </a:p>
          <a:p>
            <a:pPr lvl="1" indent="-342900">
              <a:spcBef>
                <a:spcPts val="300"/>
              </a:spcBef>
              <a:buClr>
                <a:schemeClr val="accent6"/>
              </a:buClr>
              <a:buFont typeface="Lucida Grande"/>
              <a:buChar char="­"/>
              <a:defRPr/>
            </a:pPr>
            <a:r>
              <a:rPr lang="en-US" sz="1800" dirty="0">
                <a:ea typeface="ＭＳ Ｐゴシック" charset="-128"/>
              </a:rPr>
              <a:t>Obtain data</a:t>
            </a:r>
          </a:p>
          <a:p>
            <a:pPr lvl="1" indent="-342900">
              <a:spcBef>
                <a:spcPts val="300"/>
              </a:spcBef>
              <a:buClr>
                <a:schemeClr val="accent6"/>
              </a:buClr>
              <a:buFont typeface="Lucida Grande"/>
              <a:buChar char="­"/>
              <a:defRPr/>
            </a:pPr>
            <a:r>
              <a:rPr lang="en-US" sz="1800" dirty="0">
                <a:ea typeface="ＭＳ Ｐゴシック" charset="-128"/>
              </a:rPr>
              <a:t>Determine safe limits</a:t>
            </a:r>
          </a:p>
          <a:p>
            <a:pPr lvl="1" indent="-342900">
              <a:spcBef>
                <a:spcPts val="300"/>
              </a:spcBef>
              <a:buClr>
                <a:schemeClr val="accent6"/>
              </a:buClr>
              <a:buFont typeface="Lucida Grande"/>
              <a:buChar char="­"/>
              <a:defRPr/>
            </a:pPr>
            <a:r>
              <a:rPr lang="en-US" sz="1800" dirty="0">
                <a:ea typeface="ＭＳ Ｐゴシック" charset="-128"/>
              </a:rPr>
              <a:t>Choose corrective actions</a:t>
            </a:r>
          </a:p>
          <a:p>
            <a:pPr lvl="1" indent="-342900">
              <a:spcBef>
                <a:spcPts val="300"/>
              </a:spcBef>
              <a:buClr>
                <a:schemeClr val="accent6"/>
              </a:buClr>
              <a:buFont typeface="Lucida Grande"/>
              <a:buChar char="­"/>
              <a:defRPr/>
            </a:pPr>
            <a:r>
              <a:rPr lang="en-US" sz="1800" dirty="0">
                <a:ea typeface="ＭＳ Ｐゴシック" charset="-128"/>
              </a:rPr>
              <a:t>Manage issues</a:t>
            </a:r>
          </a:p>
        </p:txBody>
      </p:sp>
      <p:sp>
        <p:nvSpPr>
          <p:cNvPr id="4" name="Title 3"/>
          <p:cNvSpPr>
            <a:spLocks noGrp="1"/>
          </p:cNvSpPr>
          <p:nvPr>
            <p:ph type="title"/>
          </p:nvPr>
        </p:nvSpPr>
        <p:spPr/>
        <p:txBody>
          <a:bodyPr/>
          <a:lstStyle/>
          <a:p>
            <a:r>
              <a:rPr lang="en-US" dirty="0" smtClean="0"/>
              <a:t>Health Surveillance Monitoring</a:t>
            </a:r>
            <a:endParaRPr lang="en-US" dirty="0"/>
          </a:p>
        </p:txBody>
      </p:sp>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t="11759"/>
          <a:stretch/>
        </p:blipFill>
        <p:spPr>
          <a:xfrm>
            <a:off x="1808679" y="3327401"/>
            <a:ext cx="5526642" cy="3251200"/>
          </a:xfrm>
          <a:prstGeom prst="rect">
            <a:avLst/>
          </a:prstGeom>
        </p:spPr>
      </p:pic>
      <p:sp>
        <p:nvSpPr>
          <p:cNvPr id="8" name="Content Placeholder 4"/>
          <p:cNvSpPr>
            <a:spLocks noGrp="1"/>
          </p:cNvSpPr>
          <p:nvPr>
            <p:ph idx="11"/>
          </p:nvPr>
        </p:nvSpPr>
        <p:spPr>
          <a:xfrm>
            <a:off x="4634645" y="1352551"/>
            <a:ext cx="4446709" cy="1974850"/>
          </a:xfrm>
        </p:spPr>
        <p:txBody>
          <a:bodyPr/>
          <a:lstStyle/>
          <a:p>
            <a:pPr>
              <a:buClr>
                <a:schemeClr val="accent6"/>
              </a:buClr>
            </a:pPr>
            <a:r>
              <a:rPr lang="en-US" dirty="0" smtClean="0"/>
              <a:t>We collect health data from SEGs through:</a:t>
            </a:r>
          </a:p>
          <a:p>
            <a:pPr lvl="1" indent="-342900">
              <a:spcBef>
                <a:spcPts val="300"/>
              </a:spcBef>
              <a:buClr>
                <a:schemeClr val="accent6"/>
              </a:buClr>
              <a:buFont typeface="Lucida Grande"/>
              <a:buChar char="­"/>
              <a:defRPr/>
            </a:pPr>
            <a:r>
              <a:rPr lang="en-US" sz="1800" dirty="0" smtClean="0">
                <a:ea typeface="ＭＳ Ｐゴシック" charset="-128"/>
              </a:rPr>
              <a:t>Biological monitoring</a:t>
            </a:r>
          </a:p>
          <a:p>
            <a:pPr lvl="1" indent="-342900">
              <a:spcBef>
                <a:spcPts val="300"/>
              </a:spcBef>
              <a:buClr>
                <a:schemeClr val="accent6"/>
              </a:buClr>
              <a:buFont typeface="Lucida Grande"/>
              <a:buChar char="­"/>
              <a:defRPr/>
            </a:pPr>
            <a:r>
              <a:rPr lang="en-US" sz="1800" dirty="0" smtClean="0">
                <a:ea typeface="ＭＳ Ｐゴシック" charset="-128"/>
              </a:rPr>
              <a:t>Monitoring attached to persons</a:t>
            </a:r>
            <a:endParaRPr lang="en-US" sz="1800" dirty="0">
              <a:ea typeface="ＭＳ Ｐゴシック" charset="-128"/>
            </a:endParaRPr>
          </a:p>
        </p:txBody>
      </p:sp>
    </p:spTree>
    <p:extLst>
      <p:ext uri="{BB962C8B-B14F-4D97-AF65-F5344CB8AC3E}">
        <p14:creationId xmlns:p14="http://schemas.microsoft.com/office/powerpoint/2010/main" val="8148437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1"/>
          </p:nvPr>
        </p:nvSpPr>
        <p:spPr/>
        <p:txBody>
          <a:bodyPr/>
          <a:lstStyle/>
          <a:p>
            <a:pPr>
              <a:buClr>
                <a:schemeClr val="accent6"/>
              </a:buClr>
              <a:buFont typeface="Arial"/>
              <a:buChar char="•"/>
            </a:pPr>
            <a:r>
              <a:rPr lang="en-US" sz="1800" dirty="0" smtClean="0"/>
              <a:t>Wash hands:</a:t>
            </a:r>
          </a:p>
          <a:p>
            <a:pPr lvl="1" indent="-342900">
              <a:spcBef>
                <a:spcPts val="300"/>
              </a:spcBef>
              <a:buClr>
                <a:schemeClr val="accent6"/>
              </a:buClr>
              <a:buFont typeface="Lucida Grande"/>
              <a:buChar char="­"/>
              <a:defRPr/>
            </a:pPr>
            <a:r>
              <a:rPr lang="en-US" sz="1800" dirty="0">
                <a:solidFill>
                  <a:schemeClr val="tx1"/>
                </a:solidFill>
                <a:ea typeface="ＭＳ Ｐゴシック" charset="-128"/>
              </a:rPr>
              <a:t>After using the washroom</a:t>
            </a:r>
          </a:p>
          <a:p>
            <a:pPr lvl="1" indent="-342900">
              <a:spcBef>
                <a:spcPts val="300"/>
              </a:spcBef>
              <a:buClr>
                <a:schemeClr val="accent6"/>
              </a:buClr>
              <a:buFont typeface="Lucida Grande"/>
              <a:buChar char="­"/>
              <a:defRPr/>
            </a:pPr>
            <a:r>
              <a:rPr lang="en-US" sz="1800" dirty="0">
                <a:solidFill>
                  <a:schemeClr val="tx1"/>
                </a:solidFill>
                <a:ea typeface="ＭＳ Ｐゴシック" charset="-128"/>
              </a:rPr>
              <a:t>Before eating</a:t>
            </a:r>
          </a:p>
          <a:p>
            <a:pPr lvl="1" indent="-342900">
              <a:spcBef>
                <a:spcPts val="300"/>
              </a:spcBef>
              <a:buClr>
                <a:schemeClr val="accent6"/>
              </a:buClr>
              <a:buFont typeface="Lucida Grande"/>
              <a:buChar char="­"/>
              <a:defRPr/>
            </a:pPr>
            <a:r>
              <a:rPr lang="en-US" sz="1800" dirty="0">
                <a:solidFill>
                  <a:schemeClr val="tx1"/>
                </a:solidFill>
                <a:ea typeface="ＭＳ Ｐゴシック" charset="-128"/>
              </a:rPr>
              <a:t>After sneezing or coughing</a:t>
            </a:r>
          </a:p>
          <a:p>
            <a:pPr lvl="1" indent="-342900">
              <a:spcBef>
                <a:spcPts val="300"/>
              </a:spcBef>
              <a:buClr>
                <a:schemeClr val="accent6"/>
              </a:buClr>
              <a:buFont typeface="Lucida Grande"/>
              <a:buChar char="­"/>
              <a:defRPr/>
            </a:pPr>
            <a:r>
              <a:rPr lang="en-US" sz="1800" dirty="0">
                <a:solidFill>
                  <a:schemeClr val="tx1"/>
                </a:solidFill>
                <a:ea typeface="ＭＳ Ｐゴシック" charset="-128"/>
              </a:rPr>
              <a:t>After touching animals or anything that is dirty</a:t>
            </a:r>
          </a:p>
          <a:p>
            <a:pPr lvl="1" indent="-342900">
              <a:spcBef>
                <a:spcPts val="300"/>
              </a:spcBef>
              <a:buClr>
                <a:schemeClr val="accent6"/>
              </a:buClr>
              <a:buFont typeface="Lucida Grande"/>
              <a:buChar char="­"/>
              <a:defRPr/>
            </a:pPr>
            <a:r>
              <a:rPr lang="en-US" sz="1800" dirty="0">
                <a:solidFill>
                  <a:schemeClr val="tx1"/>
                </a:solidFill>
                <a:ea typeface="ＭＳ Ｐゴシック" charset="-128"/>
              </a:rPr>
              <a:t>When you finish work</a:t>
            </a:r>
          </a:p>
          <a:p>
            <a:pPr>
              <a:buClr>
                <a:schemeClr val="accent6"/>
              </a:buClr>
              <a:buFont typeface="Arial"/>
              <a:buChar char="•"/>
            </a:pPr>
            <a:r>
              <a:rPr lang="en-US" sz="1800" dirty="0" smtClean="0"/>
              <a:t>Shower </a:t>
            </a:r>
            <a:r>
              <a:rPr lang="en-US" sz="1800" dirty="0"/>
              <a:t>or bathe daily, using </a:t>
            </a:r>
            <a:r>
              <a:rPr lang="en-US" sz="1800" dirty="0" smtClean="0"/>
              <a:t>soap and dry off well</a:t>
            </a:r>
          </a:p>
          <a:p>
            <a:pPr>
              <a:buClr>
                <a:schemeClr val="accent6"/>
              </a:buClr>
              <a:buFont typeface="Arial"/>
              <a:buChar char="•"/>
            </a:pPr>
            <a:r>
              <a:rPr lang="en-US" sz="1800" dirty="0" smtClean="0"/>
              <a:t>Wash hair</a:t>
            </a:r>
          </a:p>
          <a:p>
            <a:pPr>
              <a:buClr>
                <a:schemeClr val="accent6"/>
              </a:buClr>
              <a:buFont typeface="Arial"/>
              <a:buChar char="•"/>
            </a:pPr>
            <a:r>
              <a:rPr lang="en-US" sz="1800" dirty="0" smtClean="0"/>
              <a:t>Brush </a:t>
            </a:r>
            <a:r>
              <a:rPr lang="en-US" sz="1800" dirty="0"/>
              <a:t>your </a:t>
            </a:r>
            <a:r>
              <a:rPr lang="en-US" sz="1800" dirty="0" smtClean="0"/>
              <a:t>teeth twice </a:t>
            </a:r>
            <a:r>
              <a:rPr lang="en-US" sz="1800" dirty="0"/>
              <a:t>a day </a:t>
            </a:r>
            <a:endParaRPr lang="en-US" sz="1800" dirty="0" smtClean="0"/>
          </a:p>
          <a:p>
            <a:pPr>
              <a:buClr>
                <a:schemeClr val="accent6"/>
              </a:buClr>
              <a:buFont typeface="Arial"/>
              <a:buChar char="•"/>
            </a:pPr>
            <a:r>
              <a:rPr lang="en-US" sz="1800" dirty="0" smtClean="0"/>
              <a:t>Wear deodorant</a:t>
            </a:r>
          </a:p>
          <a:p>
            <a:pPr>
              <a:buClr>
                <a:schemeClr val="accent6"/>
              </a:buClr>
              <a:buFont typeface="Arial"/>
              <a:buChar char="•"/>
            </a:pPr>
            <a:r>
              <a:rPr lang="en-US" sz="1800" dirty="0" smtClean="0"/>
              <a:t>Wear clean clothes</a:t>
            </a:r>
          </a:p>
          <a:p>
            <a:pPr>
              <a:buClr>
                <a:schemeClr val="accent6"/>
              </a:buClr>
              <a:buFont typeface="Arial"/>
              <a:buChar char="•"/>
            </a:pPr>
            <a:r>
              <a:rPr lang="en-US" sz="1800" dirty="0" smtClean="0"/>
              <a:t>Keep nails clean and neat</a:t>
            </a:r>
            <a:endParaRPr lang="en-US" sz="1800" dirty="0"/>
          </a:p>
        </p:txBody>
      </p:sp>
      <p:pic>
        <p:nvPicPr>
          <p:cNvPr id="2" name="Content Placeholder 1"/>
          <p:cNvPicPr>
            <a:picLocks noGrp="1" noChangeAspect="1"/>
          </p:cNvPicPr>
          <p:nvPr>
            <p:ph sz="quarter" idx="16"/>
          </p:nvPr>
        </p:nvPicPr>
        <p:blipFill>
          <a:blip r:embed="rId3">
            <a:extLst>
              <a:ext uri="{28A0092B-C50C-407E-A947-70E740481C1C}">
                <a14:useLocalDpi xmlns:a14="http://schemas.microsoft.com/office/drawing/2010/main"/>
              </a:ext>
            </a:extLst>
          </a:blip>
          <a:stretch>
            <a:fillRect/>
          </a:stretch>
        </p:blipFill>
        <p:spPr>
          <a:xfrm>
            <a:off x="941388" y="1517650"/>
            <a:ext cx="2971800" cy="4648200"/>
          </a:xfrm>
        </p:spPr>
      </p:pic>
      <p:sp>
        <p:nvSpPr>
          <p:cNvPr id="4" name="Title 3"/>
          <p:cNvSpPr>
            <a:spLocks noGrp="1"/>
          </p:cNvSpPr>
          <p:nvPr>
            <p:ph type="title"/>
          </p:nvPr>
        </p:nvSpPr>
        <p:spPr/>
        <p:txBody>
          <a:bodyPr/>
          <a:lstStyle/>
          <a:p>
            <a:r>
              <a:rPr lang="en-US" dirty="0" smtClean="0"/>
              <a:t>Good Personal Hygiene Practices</a:t>
            </a:r>
            <a:endParaRPr lang="en-US" dirty="0"/>
          </a:p>
        </p:txBody>
      </p:sp>
    </p:spTree>
    <p:extLst>
      <p:ext uri="{BB962C8B-B14F-4D97-AF65-F5344CB8AC3E}">
        <p14:creationId xmlns:p14="http://schemas.microsoft.com/office/powerpoint/2010/main" val="206974779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Hand Washing</a:t>
            </a:r>
            <a:endParaRPr lang="en-US" dirty="0"/>
          </a:p>
        </p:txBody>
      </p:sp>
      <p:pic>
        <p:nvPicPr>
          <p:cNvPr id="7" name="Picture 6"/>
          <p:cNvPicPr>
            <a:picLocks noChangeAspect="1"/>
          </p:cNvPicPr>
          <p:nvPr/>
        </p:nvPicPr>
        <p:blipFill rotWithShape="1">
          <a:blip r:embed="rId3"/>
          <a:srcRect/>
          <a:stretch/>
        </p:blipFill>
        <p:spPr>
          <a:xfrm>
            <a:off x="3101740" y="1562507"/>
            <a:ext cx="6042260" cy="4558486"/>
          </a:xfrm>
          <a:prstGeom prst="rect">
            <a:avLst/>
          </a:prstGeom>
        </p:spPr>
      </p:pic>
      <p:sp>
        <p:nvSpPr>
          <p:cNvPr id="6" name="Content Placeholder 5"/>
          <p:cNvSpPr>
            <a:spLocks noGrp="1"/>
          </p:cNvSpPr>
          <p:nvPr>
            <p:ph sz="quarter" idx="16"/>
          </p:nvPr>
        </p:nvSpPr>
        <p:spPr>
          <a:xfrm>
            <a:off x="360363" y="1358900"/>
            <a:ext cx="2741377" cy="4965700"/>
          </a:xfrm>
        </p:spPr>
        <p:txBody>
          <a:bodyPr/>
          <a:lstStyle/>
          <a:p>
            <a:pPr marL="285750" indent="-285750">
              <a:buClr>
                <a:schemeClr val="accent6"/>
              </a:buClr>
              <a:buFont typeface="Arial" charset="0"/>
              <a:buChar char="•"/>
            </a:pPr>
            <a:r>
              <a:rPr lang="en-US" sz="1800" dirty="0" smtClean="0">
                <a:solidFill>
                  <a:srgbClr val="000000"/>
                </a:solidFill>
              </a:rPr>
              <a:t>Many diseases are spread by touching surfaces covered with germs</a:t>
            </a:r>
          </a:p>
          <a:p>
            <a:pPr marL="285750" indent="-285750">
              <a:buClr>
                <a:schemeClr val="accent6"/>
              </a:buClr>
              <a:buFont typeface="Arial" charset="0"/>
              <a:buChar char="•"/>
            </a:pPr>
            <a:r>
              <a:rPr lang="en-US" sz="1800" dirty="0" smtClean="0">
                <a:solidFill>
                  <a:srgbClr val="000000"/>
                </a:solidFill>
              </a:rPr>
              <a:t>Hand washing </a:t>
            </a:r>
            <a:r>
              <a:rPr lang="en-US" sz="1800" dirty="0">
                <a:solidFill>
                  <a:srgbClr val="000000"/>
                </a:solidFill>
              </a:rPr>
              <a:t>is the </a:t>
            </a:r>
            <a:r>
              <a:rPr lang="en-US" sz="1800" dirty="0" smtClean="0">
                <a:solidFill>
                  <a:srgbClr val="000000"/>
                </a:solidFill>
              </a:rPr>
              <a:t/>
            </a:r>
            <a:br>
              <a:rPr lang="en-US" sz="1800" dirty="0" smtClean="0">
                <a:solidFill>
                  <a:srgbClr val="000000"/>
                </a:solidFill>
              </a:rPr>
            </a:br>
            <a:r>
              <a:rPr lang="en-US" sz="1800" dirty="0" smtClean="0">
                <a:solidFill>
                  <a:srgbClr val="000000"/>
                </a:solidFill>
              </a:rPr>
              <a:t>simplest</a:t>
            </a:r>
            <a:r>
              <a:rPr lang="en-US" sz="1800" dirty="0">
                <a:solidFill>
                  <a:srgbClr val="000000"/>
                </a:solidFill>
              </a:rPr>
              <a:t>, most important </a:t>
            </a:r>
            <a:r>
              <a:rPr lang="en-US" sz="1800" dirty="0" smtClean="0">
                <a:solidFill>
                  <a:srgbClr val="000000"/>
                </a:solidFill>
              </a:rPr>
              <a:t>and </a:t>
            </a:r>
            <a:r>
              <a:rPr lang="en-US" sz="1800" dirty="0">
                <a:solidFill>
                  <a:srgbClr val="000000"/>
                </a:solidFill>
              </a:rPr>
              <a:t>most effective </a:t>
            </a:r>
            <a:r>
              <a:rPr lang="en-US" sz="1800" dirty="0" smtClean="0">
                <a:solidFill>
                  <a:srgbClr val="000000"/>
                </a:solidFill>
              </a:rPr>
              <a:t>way to prevent infection </a:t>
            </a:r>
            <a:r>
              <a:rPr lang="en-US" sz="1800" dirty="0">
                <a:solidFill>
                  <a:srgbClr val="000000"/>
                </a:solidFill>
              </a:rPr>
              <a:t>and the spread </a:t>
            </a:r>
            <a:r>
              <a:rPr lang="en-US" sz="1800" dirty="0" smtClean="0">
                <a:solidFill>
                  <a:srgbClr val="000000"/>
                </a:solidFill>
              </a:rPr>
              <a:t>of </a:t>
            </a:r>
            <a:r>
              <a:rPr lang="en-US" sz="1800" dirty="0">
                <a:solidFill>
                  <a:srgbClr val="000000"/>
                </a:solidFill>
              </a:rPr>
              <a:t>germs</a:t>
            </a:r>
          </a:p>
        </p:txBody>
      </p:sp>
    </p:spTree>
    <p:extLst>
      <p:ext uri="{BB962C8B-B14F-4D97-AF65-F5344CB8AC3E}">
        <p14:creationId xmlns:p14="http://schemas.microsoft.com/office/powerpoint/2010/main" val="313099533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More Ways to Prevent Spreading Germs</a:t>
            </a:r>
            <a:endParaRPr lang="en-US" dirty="0"/>
          </a:p>
        </p:txBody>
      </p:sp>
      <p:sp>
        <p:nvSpPr>
          <p:cNvPr id="5" name="Content Placeholder 4"/>
          <p:cNvSpPr>
            <a:spLocks noGrp="1"/>
          </p:cNvSpPr>
          <p:nvPr>
            <p:ph sz="quarter" idx="16"/>
          </p:nvPr>
        </p:nvSpPr>
        <p:spPr>
          <a:xfrm>
            <a:off x="360363" y="1358900"/>
            <a:ext cx="5392737" cy="4965700"/>
          </a:xfrm>
        </p:spPr>
        <p:txBody>
          <a:bodyPr/>
          <a:lstStyle/>
          <a:p>
            <a:pPr marL="285750" indent="-285750">
              <a:buClr>
                <a:schemeClr val="accent6"/>
              </a:buClr>
              <a:buFont typeface="Arial" charset="0"/>
              <a:buChar char="•"/>
            </a:pPr>
            <a:r>
              <a:rPr lang="en-GB" sz="1800" dirty="0" smtClean="0"/>
              <a:t>Minimise </a:t>
            </a:r>
            <a:r>
              <a:rPr lang="en-GB" sz="1800" dirty="0"/>
              <a:t>the </a:t>
            </a:r>
            <a:r>
              <a:rPr lang="en-GB" sz="1800" dirty="0" smtClean="0"/>
              <a:t>spread </a:t>
            </a:r>
            <a:r>
              <a:rPr lang="en-GB" sz="1800" dirty="0"/>
              <a:t>of germs by:</a:t>
            </a:r>
          </a:p>
          <a:p>
            <a:pPr marL="889000" lvl="1" indent="-342900">
              <a:spcBef>
                <a:spcPts val="300"/>
              </a:spcBef>
              <a:buClr>
                <a:schemeClr val="accent6"/>
              </a:buClr>
              <a:buFont typeface="Lucida Grande"/>
              <a:buChar char="­"/>
              <a:defRPr/>
            </a:pPr>
            <a:r>
              <a:rPr lang="en-GB" sz="1800" dirty="0">
                <a:solidFill>
                  <a:schemeClr val="tx1"/>
                </a:solidFill>
                <a:ea typeface="ＭＳ Ｐゴシック" charset="-128"/>
              </a:rPr>
              <a:t>Using your hand </a:t>
            </a:r>
            <a:r>
              <a:rPr lang="en-GB" sz="1800" dirty="0" smtClean="0">
                <a:solidFill>
                  <a:schemeClr val="tx1"/>
                </a:solidFill>
                <a:ea typeface="ＭＳ Ｐゴシック" charset="-128"/>
              </a:rPr>
              <a:t>or inside your elbow to </a:t>
            </a:r>
            <a:r>
              <a:rPr lang="en-GB" sz="1800" dirty="0">
                <a:solidFill>
                  <a:schemeClr val="tx1"/>
                </a:solidFill>
                <a:ea typeface="ＭＳ Ｐゴシック" charset="-128"/>
              </a:rPr>
              <a:t>cover a </a:t>
            </a:r>
            <a:r>
              <a:rPr lang="en-GB" sz="1800" dirty="0" smtClean="0">
                <a:solidFill>
                  <a:schemeClr val="tx1"/>
                </a:solidFill>
                <a:ea typeface="ＭＳ Ｐゴシック" charset="-128"/>
              </a:rPr>
              <a:t>cough or sneeze</a:t>
            </a:r>
            <a:endParaRPr lang="en-GB" sz="1800" dirty="0">
              <a:solidFill>
                <a:schemeClr val="tx1"/>
              </a:solidFill>
              <a:ea typeface="ＭＳ Ｐゴシック" charset="-128"/>
            </a:endParaRPr>
          </a:p>
          <a:p>
            <a:pPr marL="889000" lvl="1" indent="-342900">
              <a:spcBef>
                <a:spcPts val="300"/>
              </a:spcBef>
              <a:buClr>
                <a:schemeClr val="accent6"/>
              </a:buClr>
              <a:buFont typeface="Lucida Grande"/>
              <a:buChar char="­"/>
              <a:defRPr/>
            </a:pPr>
            <a:r>
              <a:rPr lang="en-GB" sz="1800" dirty="0" smtClean="0">
                <a:solidFill>
                  <a:schemeClr val="tx1"/>
                </a:solidFill>
                <a:ea typeface="ＭＳ Ｐゴシック" charset="-128"/>
              </a:rPr>
              <a:t>Covering your nose and mouth with </a:t>
            </a:r>
            <a:r>
              <a:rPr lang="en-GB" sz="1800" dirty="0">
                <a:solidFill>
                  <a:schemeClr val="tx1"/>
                </a:solidFill>
                <a:ea typeface="ＭＳ Ｐゴシック" charset="-128"/>
              </a:rPr>
              <a:t>a tissue or handkerchief </a:t>
            </a:r>
            <a:r>
              <a:rPr lang="en-GB" sz="1800" dirty="0" smtClean="0">
                <a:solidFill>
                  <a:schemeClr val="tx1"/>
                </a:solidFill>
                <a:ea typeface="ＭＳ Ｐゴシック" charset="-128"/>
              </a:rPr>
              <a:t>when </a:t>
            </a:r>
            <a:r>
              <a:rPr lang="en-GB" sz="1800" dirty="0">
                <a:solidFill>
                  <a:schemeClr val="tx1"/>
                </a:solidFill>
                <a:ea typeface="ＭＳ Ｐゴシック" charset="-128"/>
              </a:rPr>
              <a:t>you </a:t>
            </a:r>
            <a:r>
              <a:rPr lang="en-GB" sz="1800" dirty="0" smtClean="0">
                <a:solidFill>
                  <a:schemeClr val="tx1"/>
                </a:solidFill>
                <a:ea typeface="ＭＳ Ｐゴシック" charset="-128"/>
              </a:rPr>
              <a:t>sneeze</a:t>
            </a:r>
            <a:endParaRPr lang="en-GB" sz="1800" dirty="0">
              <a:solidFill>
                <a:schemeClr val="tx1"/>
              </a:solidFill>
              <a:ea typeface="ＭＳ Ｐゴシック" charset="-128"/>
            </a:endParaRPr>
          </a:p>
          <a:p>
            <a:pPr marL="889000" lvl="1" indent="-342900">
              <a:spcBef>
                <a:spcPts val="300"/>
              </a:spcBef>
              <a:buClr>
                <a:schemeClr val="accent6"/>
              </a:buClr>
              <a:buFont typeface="Lucida Grande"/>
              <a:buChar char="­"/>
              <a:defRPr/>
            </a:pPr>
            <a:r>
              <a:rPr lang="en-GB" sz="1800" dirty="0">
                <a:solidFill>
                  <a:schemeClr val="tx1"/>
                </a:solidFill>
                <a:ea typeface="ＭＳ Ｐゴシック" charset="-128"/>
              </a:rPr>
              <a:t>Never spitting on the ground</a:t>
            </a:r>
          </a:p>
          <a:p>
            <a:pPr marL="889000" lvl="1" indent="-342900">
              <a:spcBef>
                <a:spcPts val="300"/>
              </a:spcBef>
              <a:buClr>
                <a:schemeClr val="accent6"/>
              </a:buClr>
              <a:buFont typeface="Lucida Grande"/>
              <a:buChar char="­"/>
              <a:defRPr/>
            </a:pPr>
            <a:r>
              <a:rPr lang="en-GB" sz="1800" dirty="0">
                <a:solidFill>
                  <a:schemeClr val="tx1"/>
                </a:solidFill>
                <a:ea typeface="ＭＳ Ｐゴシック" charset="-128"/>
              </a:rPr>
              <a:t>Covering </a:t>
            </a:r>
            <a:r>
              <a:rPr lang="en-GB" sz="1800" dirty="0" smtClean="0">
                <a:solidFill>
                  <a:schemeClr val="tx1"/>
                </a:solidFill>
                <a:ea typeface="ＭＳ Ｐゴシック" charset="-128"/>
              </a:rPr>
              <a:t>cuts / sores</a:t>
            </a:r>
          </a:p>
          <a:p>
            <a:pPr marL="889000" lvl="1" indent="-342900">
              <a:spcBef>
                <a:spcPts val="300"/>
              </a:spcBef>
              <a:buClr>
                <a:schemeClr val="accent6"/>
              </a:buClr>
              <a:buFont typeface="Lucida Grande"/>
              <a:buChar char="­"/>
              <a:defRPr/>
            </a:pPr>
            <a:r>
              <a:rPr lang="en-GB" dirty="0" smtClean="0">
                <a:ea typeface="ＭＳ Ｐゴシック" charset="-128"/>
              </a:rPr>
              <a:t>Not biting your nails </a:t>
            </a:r>
          </a:p>
          <a:p>
            <a:pPr marL="889000" lvl="1" indent="-342900">
              <a:spcBef>
                <a:spcPts val="300"/>
              </a:spcBef>
              <a:buClr>
                <a:schemeClr val="accent6"/>
              </a:buClr>
              <a:buFont typeface="Lucida Grande"/>
              <a:buChar char="­"/>
              <a:defRPr/>
            </a:pPr>
            <a:r>
              <a:rPr lang="en-GB" dirty="0" smtClean="0">
                <a:ea typeface="ＭＳ Ｐゴシック" charset="-128"/>
              </a:rPr>
              <a:t>Not putting fingers into your nose or mouth.</a:t>
            </a:r>
            <a:endParaRPr lang="en-US" sz="1800" dirty="0">
              <a:solidFill>
                <a:schemeClr val="tx1"/>
              </a:solidFill>
              <a:ea typeface="ＭＳ Ｐゴシック" charset="-128"/>
            </a:endParaRPr>
          </a:p>
        </p:txBody>
      </p:sp>
      <p:pic>
        <p:nvPicPr>
          <p:cNvPr id="2" name="Picture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753100" y="1778000"/>
            <a:ext cx="3124200" cy="4343400"/>
          </a:xfrm>
          <a:prstGeom prst="rect">
            <a:avLst/>
          </a:prstGeom>
        </p:spPr>
      </p:pic>
    </p:spTree>
    <p:extLst>
      <p:ext uri="{BB962C8B-B14F-4D97-AF65-F5344CB8AC3E}">
        <p14:creationId xmlns:p14="http://schemas.microsoft.com/office/powerpoint/2010/main" val="1524638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Workplace Hygiene</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470400" y="3276600"/>
            <a:ext cx="4673600" cy="3581400"/>
          </a:xfrm>
          <a:prstGeom prst="rect">
            <a:avLst/>
          </a:prstGeom>
        </p:spPr>
      </p:pic>
      <p:sp>
        <p:nvSpPr>
          <p:cNvPr id="3" name="Content Placeholder 2"/>
          <p:cNvSpPr>
            <a:spLocks noGrp="1"/>
          </p:cNvSpPr>
          <p:nvPr>
            <p:ph sz="quarter" idx="16"/>
          </p:nvPr>
        </p:nvSpPr>
        <p:spPr/>
        <p:txBody>
          <a:bodyPr/>
          <a:lstStyle/>
          <a:p>
            <a:pPr marL="285750" indent="-285750">
              <a:buClr>
                <a:schemeClr val="accent6"/>
              </a:buClr>
              <a:buFont typeface="Arial" charset="0"/>
              <a:buChar char="•"/>
            </a:pPr>
            <a:r>
              <a:rPr lang="en-US" sz="1800" dirty="0" smtClean="0"/>
              <a:t>Help to keep </a:t>
            </a:r>
            <a:r>
              <a:rPr lang="en-US" sz="1800" dirty="0"/>
              <a:t>the workplace clean </a:t>
            </a:r>
            <a:r>
              <a:rPr lang="en-US" sz="1800" dirty="0" smtClean="0"/>
              <a:t>by:</a:t>
            </a:r>
          </a:p>
          <a:p>
            <a:pPr marL="927100" lvl="1" indent="-342900">
              <a:spcBef>
                <a:spcPts val="300"/>
              </a:spcBef>
              <a:buClr>
                <a:schemeClr val="accent6"/>
              </a:buClr>
              <a:buFont typeface="Lucida Grande"/>
              <a:buChar char="­"/>
              <a:defRPr/>
            </a:pPr>
            <a:r>
              <a:rPr lang="en-US" sz="1800" dirty="0" smtClean="0">
                <a:solidFill>
                  <a:schemeClr val="tx1"/>
                </a:solidFill>
                <a:ea typeface="ＭＳ Ｐゴシック" charset="-128"/>
              </a:rPr>
              <a:t>Cleaning up spills immediately</a:t>
            </a:r>
          </a:p>
          <a:p>
            <a:pPr marL="927100" lvl="1" indent="-342900">
              <a:spcBef>
                <a:spcPts val="300"/>
              </a:spcBef>
              <a:buClr>
                <a:schemeClr val="accent6"/>
              </a:buClr>
              <a:buFont typeface="Lucida Grande"/>
              <a:buChar char="­"/>
              <a:defRPr/>
            </a:pPr>
            <a:r>
              <a:rPr lang="en-US" dirty="0" smtClean="0">
                <a:ea typeface="ＭＳ Ｐゴシック" charset="-128"/>
              </a:rPr>
              <a:t>Wiping down surfaces</a:t>
            </a:r>
          </a:p>
          <a:p>
            <a:pPr marL="927100" lvl="1" indent="-342900">
              <a:spcBef>
                <a:spcPts val="300"/>
              </a:spcBef>
              <a:buClr>
                <a:schemeClr val="accent6"/>
              </a:buClr>
              <a:buFont typeface="Lucida Grande"/>
              <a:buChar char="­"/>
              <a:defRPr/>
            </a:pPr>
            <a:r>
              <a:rPr lang="en-US" sz="1800" dirty="0" smtClean="0">
                <a:solidFill>
                  <a:schemeClr val="tx1"/>
                </a:solidFill>
                <a:ea typeface="ＭＳ Ｐゴシック" charset="-128"/>
              </a:rPr>
              <a:t>Cleaning and putting things away</a:t>
            </a:r>
          </a:p>
          <a:p>
            <a:pPr marL="927100" lvl="1" indent="-342900">
              <a:spcBef>
                <a:spcPts val="300"/>
              </a:spcBef>
              <a:buClr>
                <a:schemeClr val="accent6"/>
              </a:buClr>
              <a:buFont typeface="Lucida Grande"/>
              <a:buChar char="­"/>
              <a:defRPr/>
            </a:pPr>
            <a:r>
              <a:rPr lang="en-US" dirty="0" smtClean="0">
                <a:ea typeface="ＭＳ Ｐゴシック" charset="-128"/>
              </a:rPr>
              <a:t>Removing clutter and tripping and slipping hazards</a:t>
            </a:r>
          </a:p>
          <a:p>
            <a:pPr marL="927100" lvl="1" indent="-342900">
              <a:spcBef>
                <a:spcPts val="300"/>
              </a:spcBef>
              <a:buClr>
                <a:schemeClr val="accent6"/>
              </a:buClr>
              <a:buFont typeface="Lucida Grande"/>
              <a:buChar char="­"/>
              <a:defRPr/>
            </a:pPr>
            <a:r>
              <a:rPr lang="en-US" sz="1800" dirty="0" smtClean="0">
                <a:solidFill>
                  <a:schemeClr val="tx1"/>
                </a:solidFill>
                <a:ea typeface="ＭＳ Ｐゴシック" charset="-128"/>
              </a:rPr>
              <a:t>Disposing of waste using the proper bins</a:t>
            </a:r>
          </a:p>
          <a:p>
            <a:pPr marL="927100" lvl="1" indent="-342900">
              <a:spcBef>
                <a:spcPts val="300"/>
              </a:spcBef>
              <a:buClr>
                <a:schemeClr val="accent6"/>
              </a:buClr>
              <a:buFont typeface="Lucida Grande"/>
              <a:buChar char="­"/>
              <a:defRPr/>
            </a:pPr>
            <a:r>
              <a:rPr lang="en-US" dirty="0" smtClean="0">
                <a:ea typeface="ＭＳ Ｐゴシック" charset="-128"/>
              </a:rPr>
              <a:t>Emptying water from containers</a:t>
            </a:r>
          </a:p>
          <a:p>
            <a:pPr marL="927100" lvl="1" indent="-342900">
              <a:spcBef>
                <a:spcPts val="300"/>
              </a:spcBef>
              <a:buClr>
                <a:schemeClr val="accent6"/>
              </a:buClr>
              <a:buFont typeface="Lucida Grande"/>
              <a:buChar char="­"/>
              <a:defRPr/>
            </a:pPr>
            <a:r>
              <a:rPr lang="en-US" dirty="0" smtClean="0">
                <a:ea typeface="ＭＳ Ｐゴシック" charset="-128"/>
              </a:rPr>
              <a:t>Reporting maintenance issues</a:t>
            </a:r>
          </a:p>
          <a:p>
            <a:pPr marL="927100" lvl="1" indent="-342900">
              <a:spcBef>
                <a:spcPts val="300"/>
              </a:spcBef>
              <a:buClr>
                <a:schemeClr val="accent6"/>
              </a:buClr>
              <a:buFont typeface="Lucida Grande"/>
              <a:buChar char="­"/>
              <a:defRPr/>
            </a:pPr>
            <a:r>
              <a:rPr lang="en-US" dirty="0" smtClean="0">
                <a:ea typeface="ＭＳ Ｐゴシック" charset="-128"/>
              </a:rPr>
              <a:t>Ensuring there are enough</a:t>
            </a:r>
            <a:br>
              <a:rPr lang="en-US" dirty="0" smtClean="0">
                <a:ea typeface="ＭＳ Ｐゴシック" charset="-128"/>
              </a:rPr>
            </a:br>
            <a:r>
              <a:rPr lang="en-US" dirty="0" smtClean="0">
                <a:ea typeface="ＭＳ Ｐゴシック" charset="-128"/>
              </a:rPr>
              <a:t>housekeeping supplies </a:t>
            </a:r>
          </a:p>
          <a:p>
            <a:pPr marL="927100" lvl="1" indent="-342900">
              <a:spcBef>
                <a:spcPts val="300"/>
              </a:spcBef>
              <a:buClr>
                <a:schemeClr val="accent6"/>
              </a:buClr>
              <a:buFont typeface="Lucida Grande"/>
              <a:buChar char="­"/>
              <a:defRPr/>
            </a:pPr>
            <a:endParaRPr lang="en-US" sz="1800" dirty="0">
              <a:solidFill>
                <a:schemeClr val="tx1"/>
              </a:solidFill>
              <a:ea typeface="ＭＳ Ｐゴシック" charset="-128"/>
            </a:endParaRPr>
          </a:p>
        </p:txBody>
      </p:sp>
    </p:spTree>
    <p:extLst>
      <p:ext uri="{BB962C8B-B14F-4D97-AF65-F5344CB8AC3E}">
        <p14:creationId xmlns:p14="http://schemas.microsoft.com/office/powerpoint/2010/main" val="283897916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1"/>
          </p:nvPr>
        </p:nvSpPr>
        <p:spPr>
          <a:xfrm>
            <a:off x="539681" y="1332630"/>
            <a:ext cx="4103696" cy="5018237"/>
          </a:xfrm>
        </p:spPr>
        <p:txBody>
          <a:bodyPr/>
          <a:lstStyle/>
          <a:p>
            <a:pPr marL="285750" indent="-285750">
              <a:spcBef>
                <a:spcPts val="500"/>
              </a:spcBef>
              <a:buClr>
                <a:schemeClr val="accent6"/>
              </a:buClr>
              <a:buFont typeface="Arial" charset="0"/>
              <a:buChar char="•"/>
            </a:pPr>
            <a:r>
              <a:rPr lang="en-US" sz="1800" dirty="0" smtClean="0"/>
              <a:t>Reduce </a:t>
            </a:r>
            <a:r>
              <a:rPr lang="en-US" sz="1800" dirty="0"/>
              <a:t>your exposure to </a:t>
            </a:r>
            <a:r>
              <a:rPr lang="en-US" sz="1800" dirty="0" smtClean="0"/>
              <a:t>dust and allergens </a:t>
            </a:r>
            <a:r>
              <a:rPr lang="en-US" sz="1800" dirty="0"/>
              <a:t>by:</a:t>
            </a:r>
          </a:p>
          <a:p>
            <a:pPr marL="889000" lvl="1" indent="-342900">
              <a:spcBef>
                <a:spcPts val="500"/>
              </a:spcBef>
              <a:buClr>
                <a:schemeClr val="accent6"/>
              </a:buClr>
              <a:buFont typeface="Lucida Grande"/>
              <a:buChar char="­"/>
              <a:defRPr/>
            </a:pPr>
            <a:r>
              <a:rPr lang="en-US" sz="1800" dirty="0">
                <a:solidFill>
                  <a:schemeClr val="tx1"/>
                </a:solidFill>
                <a:ea typeface="ＭＳ Ｐゴシック" charset="-128"/>
              </a:rPr>
              <a:t>Removing the source </a:t>
            </a:r>
            <a:endParaRPr lang="en-US" sz="1800" dirty="0" smtClean="0">
              <a:solidFill>
                <a:schemeClr val="tx1"/>
              </a:solidFill>
              <a:ea typeface="ＭＳ Ｐゴシック" charset="-128"/>
            </a:endParaRPr>
          </a:p>
          <a:p>
            <a:pPr marL="889000" lvl="1" indent="-342900">
              <a:spcBef>
                <a:spcPts val="500"/>
              </a:spcBef>
              <a:buClr>
                <a:schemeClr val="accent6"/>
              </a:buClr>
              <a:buFont typeface="Lucida Grande"/>
              <a:buChar char="­"/>
              <a:defRPr/>
            </a:pPr>
            <a:r>
              <a:rPr lang="en-US" dirty="0" smtClean="0">
                <a:ea typeface="ＭＳ Ｐゴシック" charset="-128"/>
              </a:rPr>
              <a:t>Making </a:t>
            </a:r>
            <a:r>
              <a:rPr lang="en-US" dirty="0">
                <a:ea typeface="ＭＳ Ｐゴシック" charset="-128"/>
              </a:rPr>
              <a:t>sure ventilation is adequate </a:t>
            </a:r>
          </a:p>
          <a:p>
            <a:pPr marL="285750" indent="-285750">
              <a:spcBef>
                <a:spcPts val="500"/>
              </a:spcBef>
              <a:buClr>
                <a:schemeClr val="accent6"/>
              </a:buClr>
              <a:buFont typeface="Arial" charset="0"/>
              <a:buChar char="•"/>
            </a:pPr>
            <a:r>
              <a:rPr lang="en-US" sz="1800" dirty="0" smtClean="0"/>
              <a:t>Tell your supervisor if you are taking any medication, including anti-allergy drugs</a:t>
            </a:r>
          </a:p>
        </p:txBody>
      </p:sp>
      <p:sp>
        <p:nvSpPr>
          <p:cNvPr id="2" name="Title 1"/>
          <p:cNvSpPr>
            <a:spLocks noGrp="1"/>
          </p:cNvSpPr>
          <p:nvPr>
            <p:ph type="title"/>
          </p:nvPr>
        </p:nvSpPr>
        <p:spPr/>
        <p:txBody>
          <a:bodyPr/>
          <a:lstStyle/>
          <a:p>
            <a:r>
              <a:rPr lang="en-US" dirty="0" smtClean="0"/>
              <a:t>Dust and Allergens</a:t>
            </a:r>
            <a:endParaRPr lang="en-US" dirty="0"/>
          </a:p>
        </p:txBody>
      </p:sp>
      <p:pic>
        <p:nvPicPr>
          <p:cNvPr id="8" name="Content Placeholder 6" descr="dusty papers.pdf"/>
          <p:cNvPicPr>
            <a:picLocks noGrp="1" noChangeAspect="1"/>
          </p:cNvPicPr>
          <p:nvPr>
            <p:ph sz="quarter" idx="16"/>
          </p:nvPr>
        </p:nvPicPr>
        <p:blipFill rotWithShape="1">
          <a:blip r:embed="rId3" cstate="print">
            <a:extLst>
              <a:ext uri="{28A0092B-C50C-407E-A947-70E740481C1C}">
                <a14:useLocalDpi xmlns:a14="http://schemas.microsoft.com/office/drawing/2010/main"/>
              </a:ext>
            </a:extLst>
          </a:blip>
          <a:srcRect l="9880" t="16987" r="12275" b="18046"/>
          <a:stretch/>
        </p:blipFill>
        <p:spPr>
          <a:xfrm>
            <a:off x="4824413" y="1400670"/>
            <a:ext cx="4133850" cy="4882159"/>
          </a:xfrm>
          <a:prstGeom prst="rect">
            <a:avLst/>
          </a:prstGeom>
        </p:spPr>
      </p:pic>
    </p:spTree>
    <p:extLst>
      <p:ext uri="{BB962C8B-B14F-4D97-AF65-F5344CB8AC3E}">
        <p14:creationId xmlns:p14="http://schemas.microsoft.com/office/powerpoint/2010/main" val="57808191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1"/>
          </p:nvPr>
        </p:nvSpPr>
        <p:spPr>
          <a:xfrm>
            <a:off x="539680" y="1332630"/>
            <a:ext cx="4641919" cy="5018237"/>
          </a:xfrm>
        </p:spPr>
        <p:txBody>
          <a:bodyPr>
            <a:normAutofit/>
          </a:bodyPr>
          <a:lstStyle/>
          <a:p>
            <a:pPr marL="285750" indent="-285750">
              <a:spcBef>
                <a:spcPts val="500"/>
              </a:spcBef>
              <a:buClr>
                <a:schemeClr val="accent6"/>
              </a:buClr>
              <a:buFont typeface="Arial" charset="0"/>
              <a:buChar char="•"/>
            </a:pPr>
            <a:r>
              <a:rPr lang="en-US" sz="1800" dirty="0" smtClean="0"/>
              <a:t>Diseases can be carried in mud and animal excretions attached to your shoes</a:t>
            </a:r>
          </a:p>
          <a:p>
            <a:pPr marL="285750" indent="-285750">
              <a:spcBef>
                <a:spcPts val="500"/>
              </a:spcBef>
              <a:buClr>
                <a:schemeClr val="accent6"/>
              </a:buClr>
              <a:buFont typeface="Arial" charset="0"/>
              <a:buChar char="•"/>
            </a:pPr>
            <a:r>
              <a:rPr lang="en-US" sz="1800" dirty="0" smtClean="0"/>
              <a:t>Fungal infections, such as athletes foot and ringworm can be hard to cure</a:t>
            </a:r>
          </a:p>
          <a:p>
            <a:pPr marL="285750" indent="-285750">
              <a:spcBef>
                <a:spcPts val="500"/>
              </a:spcBef>
              <a:buClr>
                <a:schemeClr val="accent6"/>
              </a:buClr>
              <a:buFont typeface="Arial" charset="0"/>
              <a:buChar char="•"/>
            </a:pPr>
            <a:r>
              <a:rPr lang="en-US" sz="1800" dirty="0" smtClean="0"/>
              <a:t>Some fungal infections can be deadly</a:t>
            </a:r>
          </a:p>
          <a:p>
            <a:pPr marL="285750" indent="-285750">
              <a:spcBef>
                <a:spcPts val="500"/>
              </a:spcBef>
              <a:buClr>
                <a:schemeClr val="accent6"/>
              </a:buClr>
              <a:buFont typeface="Arial" charset="0"/>
              <a:buChar char="•"/>
            </a:pPr>
            <a:r>
              <a:rPr lang="en-US" sz="1800" dirty="0" smtClean="0"/>
              <a:t>Wipe your boots / shoes before entering buildings</a:t>
            </a:r>
          </a:p>
        </p:txBody>
      </p:sp>
      <p:sp>
        <p:nvSpPr>
          <p:cNvPr id="2" name="Title 1"/>
          <p:cNvSpPr>
            <a:spLocks noGrp="1"/>
          </p:cNvSpPr>
          <p:nvPr>
            <p:ph type="title"/>
          </p:nvPr>
        </p:nvSpPr>
        <p:spPr/>
        <p:txBody>
          <a:bodyPr/>
          <a:lstStyle/>
          <a:p>
            <a:r>
              <a:rPr lang="en-US" dirty="0" smtClean="0"/>
              <a:t>Clean Shoes </a:t>
            </a:r>
            <a:endParaRPr lang="en-US" dirty="0"/>
          </a:p>
        </p:txBody>
      </p:sp>
      <p:pic>
        <p:nvPicPr>
          <p:cNvPr id="8" name="Content Placeholder 6"/>
          <p:cNvPicPr>
            <a:picLocks noGrp="1" noChangeAspect="1"/>
          </p:cNvPicPr>
          <p:nvPr>
            <p:ph sz="quarter" idx="16"/>
          </p:nvPr>
        </p:nvPicPr>
        <p:blipFill>
          <a:blip r:embed="rId3">
            <a:extLst>
              <a:ext uri="{28A0092B-C50C-407E-A947-70E740481C1C}">
                <a14:useLocalDpi xmlns:a14="http://schemas.microsoft.com/office/drawing/2010/main"/>
              </a:ext>
            </a:extLst>
          </a:blip>
          <a:stretch>
            <a:fillRect/>
          </a:stretch>
        </p:blipFill>
        <p:spPr>
          <a:xfrm>
            <a:off x="4971061" y="1400670"/>
            <a:ext cx="3840554" cy="4882159"/>
          </a:xfrm>
          <a:prstGeom prst="rect">
            <a:avLst/>
          </a:prstGeom>
        </p:spPr>
      </p:pic>
    </p:spTree>
    <p:extLst>
      <p:ext uri="{BB962C8B-B14F-4D97-AF65-F5344CB8AC3E}">
        <p14:creationId xmlns:p14="http://schemas.microsoft.com/office/powerpoint/2010/main" val="578827820"/>
      </p:ext>
    </p:extLst>
  </p:cSld>
  <p:clrMapOvr>
    <a:masterClrMapping/>
  </p:clrMapOvr>
  <p:timing>
    <p:tnLst>
      <p:par>
        <p:cTn id="1" dur="indefinite" restart="never" nodeType="tmRoot"/>
      </p:par>
    </p:tnLst>
  </p:timing>
</p:sld>
</file>

<file path=ppt/theme/theme1.xml><?xml version="1.0" encoding="utf-8"?>
<a:theme xmlns:a="http://schemas.openxmlformats.org/drawingml/2006/main" name="MMJV PPT Template">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6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64"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Office Theme">
  <a:themeElements>
    <a:clrScheme name="Custom 1">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D999C84002B06B439DA773BCD5D7BD89" ma:contentTypeVersion="0" ma:contentTypeDescription="Create a new document." ma:contentTypeScope="" ma:versionID="93cce71f2c3fb9a7609fae389cb10a56">
  <xsd:schema xmlns:xsd="http://www.w3.org/2001/XMLSchema" xmlns:xs="http://www.w3.org/2001/XMLSchema" xmlns:p="http://schemas.microsoft.com/office/2006/metadata/properties" targetNamespace="http://schemas.microsoft.com/office/2006/metadata/properties" ma:root="true" ma:fieldsID="1b05d82d297216baf5b26c55225140df">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C722D99-4066-41E5-A894-96369963BA25}">
  <ds:schemaRefs>
    <ds:schemaRef ds:uri="http://www.w3.org/XML/1998/namespace"/>
    <ds:schemaRef ds:uri="http://purl.org/dc/dcmitype/"/>
    <ds:schemaRef ds:uri="http://schemas.microsoft.com/office/2006/documentManagement/types"/>
    <ds:schemaRef ds:uri="http://purl.org/dc/terms/"/>
    <ds:schemaRef ds:uri="http://purl.org/dc/elements/1.1/"/>
    <ds:schemaRef ds:uri="http://schemas.microsoft.com/office/infopath/2007/PartnerControls"/>
    <ds:schemaRef ds:uri="http://schemas.openxmlformats.org/package/2006/metadata/core-properties"/>
    <ds:schemaRef ds:uri="http://schemas.microsoft.com/office/2006/metadata/properties"/>
  </ds:schemaRefs>
</ds:datastoreItem>
</file>

<file path=customXml/itemProps2.xml><?xml version="1.0" encoding="utf-8"?>
<ds:datastoreItem xmlns:ds="http://schemas.openxmlformats.org/officeDocument/2006/customXml" ds:itemID="{9FB7575A-360E-4EAC-911B-3B55E47EED18}">
  <ds:schemaRefs>
    <ds:schemaRef ds:uri="http://schemas.microsoft.com/sharepoint/v3/contenttype/forms"/>
  </ds:schemaRefs>
</ds:datastoreItem>
</file>

<file path=customXml/itemProps3.xml><?xml version="1.0" encoding="utf-8"?>
<ds:datastoreItem xmlns:ds="http://schemas.openxmlformats.org/officeDocument/2006/customXml" ds:itemID="{682CC2A2-406D-4A14-86D3-5212EACB913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MMJV PPT Template.potx</Template>
  <TotalTime>8807</TotalTime>
  <Words>3417</Words>
  <Application>Microsoft Office PowerPoint</Application>
  <PresentationFormat>On-screen Show (4:3)</PresentationFormat>
  <Paragraphs>376</Paragraphs>
  <Slides>27</Slides>
  <Notes>27</Notes>
  <HiddenSlides>0</HiddenSlides>
  <MMClips>0</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27</vt:i4>
      </vt:variant>
    </vt:vector>
  </HeadingPairs>
  <TitlesOfParts>
    <vt:vector size="41" baseType="lpstr">
      <vt:lpstr>ＭＳ Ｐゴシック</vt:lpstr>
      <vt:lpstr>ＭＳ Ｐゴシック</vt:lpstr>
      <vt:lpstr>Arial</vt:lpstr>
      <vt:lpstr>Arial Bold</vt:lpstr>
      <vt:lpstr>Calibri</vt:lpstr>
      <vt:lpstr>Gill Sans</vt:lpstr>
      <vt:lpstr>Lucida Grande</vt:lpstr>
      <vt:lpstr>Mangal</vt:lpstr>
      <vt:lpstr>Times</vt:lpstr>
      <vt:lpstr>Trebuchet MS</vt:lpstr>
      <vt:lpstr>ヒラギノ角ゴ Pro W3</vt:lpstr>
      <vt:lpstr>MMJV PPT Template</vt:lpstr>
      <vt:lpstr>1_Office Theme</vt:lpstr>
      <vt:lpstr>1_Custom Design</vt:lpstr>
      <vt:lpstr>Health and Hygiene</vt:lpstr>
      <vt:lpstr>Introduction</vt:lpstr>
      <vt:lpstr>Health Surveillance Monitoring</vt:lpstr>
      <vt:lpstr>Good Personal Hygiene Practices</vt:lpstr>
      <vt:lpstr>Hand Washing</vt:lpstr>
      <vt:lpstr>More Ways to Prevent Spreading Germs</vt:lpstr>
      <vt:lpstr>Workplace Hygiene</vt:lpstr>
      <vt:lpstr>Dust and Allergens</vt:lpstr>
      <vt:lpstr>Clean Shoes </vt:lpstr>
      <vt:lpstr>In the Toilet</vt:lpstr>
      <vt:lpstr>In the Kitchen</vt:lpstr>
      <vt:lpstr>Food Preparation Requirements</vt:lpstr>
      <vt:lpstr>Malaria</vt:lpstr>
      <vt:lpstr>HIV / AIDS</vt:lpstr>
      <vt:lpstr>Preventing the Spread of HIV / AIDS</vt:lpstr>
      <vt:lpstr>Hepatitis A, B and C</vt:lpstr>
      <vt:lpstr>Hepatitis A</vt:lpstr>
      <vt:lpstr>Hepatitis B</vt:lpstr>
      <vt:lpstr>Hepatitis C</vt:lpstr>
      <vt:lpstr>Direct Contact</vt:lpstr>
      <vt:lpstr>Direct Contact Transmission Prevention</vt:lpstr>
      <vt:lpstr>Indirect Contact Transmission</vt:lpstr>
      <vt:lpstr>Indirect Contact Transmission Prevention</vt:lpstr>
      <vt:lpstr>Airborne Droplets</vt:lpstr>
      <vt:lpstr>Prevent Infection</vt:lpstr>
      <vt:lpstr>Cold and Flu</vt:lpstr>
      <vt:lpstr>Summary</vt:lpstr>
    </vt:vector>
  </TitlesOfParts>
  <Company>PT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Glen Coventon</dc:creator>
  <cp:lastModifiedBy>Sabuin, Lin LS</cp:lastModifiedBy>
  <cp:revision>952</cp:revision>
  <cp:lastPrinted>2012-03-06T00:01:13Z</cp:lastPrinted>
  <dcterms:created xsi:type="dcterms:W3CDTF">2009-06-11T07:05:59Z</dcterms:created>
  <dcterms:modified xsi:type="dcterms:W3CDTF">2022-04-21T07:44:18Z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0x010100D999C84002B06B439DA773BCD5D7BD89</vt:lpwstr>
  </property>
</Properties>
</file>