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12"/>
  </p:notesMasterIdLst>
  <p:handoutMasterIdLst>
    <p:handoutMasterId r:id="rId13"/>
  </p:handoutMasterIdLst>
  <p:sldIdLst>
    <p:sldId id="359" r:id="rId7"/>
    <p:sldId id="258" r:id="rId8"/>
    <p:sldId id="454" r:id="rId9"/>
    <p:sldId id="471" r:id="rId10"/>
    <p:sldId id="50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1"/>
    <p:restoredTop sz="95923" autoAdjust="0"/>
  </p:normalViewPr>
  <p:slideViewPr>
    <p:cSldViewPr snapToGrid="0">
      <p:cViewPr varScale="1">
        <p:scale>
          <a:sx n="112" d="100"/>
          <a:sy n="112" d="100"/>
        </p:scale>
        <p:origin x="1512" y="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Gill Sans" charset="0"/>
              </a:rPr>
              <a:t>Dropped Objects</a:t>
            </a:r>
            <a:endParaRPr lang="en-US" sz="1000" dirty="0" smtClean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sdfsdf</a:t>
            </a:r>
            <a:endParaRPr lang="en-US" dirty="0" smtClean="0"/>
          </a:p>
          <a:p>
            <a:pPr lvl="2"/>
            <a:r>
              <a:rPr lang="en-US" dirty="0" err="1" smtClean="0"/>
              <a:t>asdfsdfsdf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br>
              <a:rPr lang="en-AU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+mj-lt"/>
              </a:rPr>
              <a:t>APT1314</a:t>
            </a:r>
            <a:endParaRPr lang="en-AU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Unplanned Movement of Equipment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605337" cy="5499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Unplanned </a:t>
            </a:r>
            <a:r>
              <a:rPr lang="en-US" sz="2000" dirty="0"/>
              <a:t>movement of plant, equipment or equipment components is a major cause of injury and equipment damage at </a:t>
            </a:r>
            <a:r>
              <a:rPr lang="en-US" sz="2000" dirty="0" err="1"/>
              <a:t>OTML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hazard is often associated with: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Park up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Inspections 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Maintenance 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Loss of equipment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control.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500" y="0"/>
            <a:ext cx="4127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the Hazards Associated with Unplanned Equipment Movement?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719" y="1555750"/>
            <a:ext cx="3224406" cy="4572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5684837" cy="4965700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6"/>
              </a:buClr>
              <a:buNone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Unplanned movement may include: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Load shift or load loss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Loss of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control during operations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e.g. skids, equipment runaway, rollover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Unexpected start-up or movement of equipment during inspections or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maintenance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C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ontact with moving components, e.g. rotating cylinders, pinch points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Equipment failure, e.g. jacks, brakes, wheels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Movement after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park-up.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0" lvl="1" indent="0">
              <a:buClr>
                <a:schemeClr val="accent6"/>
              </a:buClr>
              <a:buNone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The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other major hazard in relation to unplanned movement of equipment is when personnel enter an operational area without the equipment operator knowing. 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Correct isolation of plant and equipment, LOCK OUT TAG OUT</a:t>
            </a:r>
            <a:endParaRPr lang="en-AU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Other controls include:</a:t>
            </a:r>
            <a:endParaRPr lang="en-AU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Exclusion zones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>
                <a:latin typeface="Arial" charset="0"/>
                <a:ea typeface="ＭＳ Ｐゴシック" pitchFamily="82" charset="-128"/>
              </a:rPr>
              <a:t>Machine guards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Ensuring parked equipment is fundamentally stable 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Wheel chocks, drains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Load security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Inspections and maintenance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Follow procedures</a:t>
            </a:r>
          </a:p>
          <a:p>
            <a:pPr marL="1123950" lvl="2" indent="-342900">
              <a:buClr>
                <a:srgbClr val="579A34"/>
              </a:buClr>
              <a:buFont typeface="Wingdings" charset="2"/>
              <a:buChar char="ü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Operate to conditions.</a:t>
            </a:r>
            <a:endParaRPr lang="en-AU" dirty="0">
              <a:latin typeface="Arial" charset="0"/>
              <a:ea typeface="ＭＳ Ｐゴシック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Unplanned Movement Key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1511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below to watch a short video about the key controls</a:t>
            </a:r>
          </a:p>
          <a:p>
            <a:r>
              <a:rPr lang="en-US" sz="2000" dirty="0" smtClean="0"/>
              <a:t>for unplanned movement of equipment.</a:t>
            </a:r>
            <a:endParaRPr lang="en-US" sz="2000" dirty="0"/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93FCF-EC03-47D5-85F5-CC379273AC2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92C980-ED5E-4E37-B569-24F6F25D3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502F5-D2CE-410B-A050-18A8159D6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8550</TotalTime>
  <Words>199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ＭＳ Ｐゴシック</vt:lpstr>
      <vt:lpstr>Arial</vt:lpstr>
      <vt:lpstr>Arial Bold</vt:lpstr>
      <vt:lpstr>Calibri</vt:lpstr>
      <vt:lpstr>Gill Sans</vt:lpstr>
      <vt:lpstr>Times</vt:lpstr>
      <vt:lpstr>Trebuchet MS</vt:lpstr>
      <vt:lpstr>Wingdings</vt:lpstr>
      <vt:lpstr>MMJV PPT Template</vt:lpstr>
      <vt:lpstr>1_Office Theme</vt:lpstr>
      <vt:lpstr>1_Custom Design</vt:lpstr>
      <vt:lpstr>Unplanned Movement of Equipment</vt:lpstr>
      <vt:lpstr>Introduction</vt:lpstr>
      <vt:lpstr>What are the Hazards Associated with Unplanned Equipment Movement?</vt:lpstr>
      <vt:lpstr>Controls</vt:lpstr>
      <vt:lpstr>Unplanned Movement Key Controls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Kupe, Bernard Priv.</cp:lastModifiedBy>
  <cp:revision>962</cp:revision>
  <cp:lastPrinted>2018-03-29T22:56:04Z</cp:lastPrinted>
  <dcterms:created xsi:type="dcterms:W3CDTF">2009-06-11T07:05:59Z</dcterms:created>
  <dcterms:modified xsi:type="dcterms:W3CDTF">2021-06-12T04:30:47Z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