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  <p:sldMasterId id="2147483749" r:id="rId2"/>
    <p:sldMasterId id="2147483737" r:id="rId3"/>
  </p:sldMasterIdLst>
  <p:notesMasterIdLst>
    <p:notesMasterId r:id="rId9"/>
  </p:notesMasterIdLst>
  <p:handoutMasterIdLst>
    <p:handoutMasterId r:id="rId10"/>
  </p:handoutMasterIdLst>
  <p:sldIdLst>
    <p:sldId id="359" r:id="rId4"/>
    <p:sldId id="258" r:id="rId5"/>
    <p:sldId id="454" r:id="rId6"/>
    <p:sldId id="471" r:id="rId7"/>
    <p:sldId id="50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5934" autoAdjust="0"/>
  </p:normalViewPr>
  <p:slideViewPr>
    <p:cSldViewPr snapToGrid="0">
      <p:cViewPr>
        <p:scale>
          <a:sx n="100" d="100"/>
          <a:sy n="100" d="100"/>
        </p:scale>
        <p:origin x="1992" y="28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5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7" Type="http://schemas.openxmlformats.org/officeDocument/2006/relationships/slide" Target="slides/slide4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1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latin typeface="Arial" charset="0"/>
                <a:cs typeface="Gill Sans" charset="0"/>
              </a:rPr>
              <a:t>Dropped Objects</a:t>
            </a:r>
            <a:endParaRPr lang="en-US" sz="1000" dirty="0" smtClean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smtClean="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 smtClean="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07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sdfsdf</a:t>
            </a:r>
            <a:endParaRPr lang="en-US" dirty="0" smtClean="0"/>
          </a:p>
          <a:p>
            <a:pPr lvl="2"/>
            <a:r>
              <a:rPr lang="en-US" dirty="0" err="1" smtClean="0"/>
              <a:t>asdfsdfsdf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br>
              <a:rPr lang="en-AU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+mj-lt"/>
              </a:rPr>
              <a:t>APT1314</a:t>
            </a:r>
            <a:endParaRPr lang="en-AU" sz="10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Rotating Equipment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640762" cy="5499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Rotating </a:t>
            </a:r>
            <a:r>
              <a:rPr lang="en-US" sz="2000" dirty="0"/>
              <a:t>equipment can pull a person into equipment if just a small part of clothing, a lanyard or a hand tool, gets caught in the rotating component. </a:t>
            </a:r>
          </a:p>
          <a:p>
            <a:r>
              <a:rPr lang="en-US" sz="2000" dirty="0"/>
              <a:t>Rotating equipment can also eject parts, debris, tools and off-cuts, at speed and often to a great distance.</a:t>
            </a:r>
          </a:p>
          <a:p>
            <a:r>
              <a:rPr lang="en-US" sz="2000" dirty="0" smtClean="0"/>
              <a:t>Rotating Equipment includes:</a:t>
            </a:r>
            <a:endParaRPr lang="en-US" sz="2000" dirty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Drills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Augers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Conveyors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Mills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Agitators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Idlers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Fans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Gears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Rotors</a:t>
            </a:r>
            <a:endParaRPr lang="en-AU" sz="2000" dirty="0">
              <a:latin typeface="Arial" charset="0"/>
              <a:ea typeface="ＭＳ Ｐゴシック" pitchFamily="82" charset="-128"/>
            </a:endParaRPr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1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1" y="2944270"/>
            <a:ext cx="4965700" cy="381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</a:t>
            </a:r>
            <a:r>
              <a:rPr lang="en-AU" smtClean="0"/>
              <a:t>are the Risks Associated with Rotating Equipment?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most serious consequence of a person being caught in rotating equipment is </a:t>
            </a:r>
            <a:r>
              <a:rPr lang="en-US" sz="2000" dirty="0" smtClean="0"/>
              <a:t>death</a:t>
            </a:r>
          </a:p>
          <a:p>
            <a:endParaRPr lang="en-US" sz="2000" dirty="0" smtClean="0"/>
          </a:p>
          <a:p>
            <a:r>
              <a:rPr lang="en-US" sz="2000" dirty="0" smtClean="0"/>
              <a:t>Other risks include:</a:t>
            </a:r>
            <a:endParaRPr lang="en-US" sz="2000" dirty="0"/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Entanglement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Crush 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injury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Amputation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Equipment 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damage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Excessive 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noise and vibration, particularly if equipment is worn or damaged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Production 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Key Control Data Sheets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Use and apply the hierarchy of controls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Controls </a:t>
            </a:r>
            <a:r>
              <a:rPr lang="en-AU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include:</a:t>
            </a:r>
            <a:endParaRPr lang="en-AU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Operators </a:t>
            </a:r>
            <a:r>
              <a:rPr lang="en-AU" dirty="0">
                <a:latin typeface="Arial" charset="0"/>
                <a:ea typeface="ＭＳ Ｐゴシック" pitchFamily="82" charset="-128"/>
              </a:rPr>
              <a:t>trained and authorised</a:t>
            </a: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Risk </a:t>
            </a:r>
            <a:r>
              <a:rPr lang="en-AU" dirty="0">
                <a:latin typeface="Arial" charset="0"/>
                <a:ea typeface="ＭＳ Ｐゴシック" pitchFamily="82" charset="-128"/>
              </a:rPr>
              <a:t>assessment before every job</a:t>
            </a: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Isolation </a:t>
            </a:r>
            <a:r>
              <a:rPr lang="en-AU" dirty="0">
                <a:latin typeface="Arial" charset="0"/>
                <a:ea typeface="ＭＳ Ｐゴシック" pitchFamily="82" charset="-128"/>
              </a:rPr>
              <a:t>of the hazard (Lock Out Tag Out)</a:t>
            </a: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Separation </a:t>
            </a:r>
            <a:r>
              <a:rPr lang="en-AU" dirty="0">
                <a:latin typeface="Arial" charset="0"/>
                <a:ea typeface="ＭＳ Ｐゴシック" pitchFamily="82" charset="-128"/>
              </a:rPr>
              <a:t>of people from the </a:t>
            </a:r>
            <a:r>
              <a:rPr lang="en-AU" dirty="0" smtClean="0">
                <a:latin typeface="Arial" charset="0"/>
                <a:ea typeface="ＭＳ Ｐゴシック" pitchFamily="82" charset="-128"/>
              </a:rPr>
              <a:t>hazard</a:t>
            </a:r>
            <a:endParaRPr lang="en-AU" dirty="0">
              <a:latin typeface="Arial" charset="0"/>
              <a:ea typeface="ＭＳ Ｐゴシック" pitchFamily="82" charset="-128"/>
            </a:endParaRP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Emergency </a:t>
            </a:r>
            <a:r>
              <a:rPr lang="en-AU" dirty="0">
                <a:latin typeface="Arial" charset="0"/>
                <a:ea typeface="ＭＳ Ｐゴシック" pitchFamily="82" charset="-128"/>
              </a:rPr>
              <a:t>stop </a:t>
            </a:r>
            <a:r>
              <a:rPr lang="en-AU" dirty="0" smtClean="0">
                <a:latin typeface="Arial" charset="0"/>
                <a:ea typeface="ＭＳ Ｐゴシック" pitchFamily="82" charset="-128"/>
              </a:rPr>
              <a:t>systems</a:t>
            </a:r>
            <a:endParaRPr lang="en-AU" dirty="0">
              <a:latin typeface="Arial" charset="0"/>
              <a:ea typeface="ＭＳ Ｐゴシック" pitchFamily="82" charset="-128"/>
            </a:endParaRP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Signage </a:t>
            </a:r>
            <a:r>
              <a:rPr lang="en-AU" dirty="0">
                <a:latin typeface="Arial" charset="0"/>
                <a:ea typeface="ＭＳ Ｐゴシック" pitchFamily="82" charset="-128"/>
              </a:rPr>
              <a:t>displaying direction of rotation</a:t>
            </a: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>
                <a:latin typeface="Arial" charset="0"/>
                <a:ea typeface="ＭＳ Ｐゴシック" pitchFamily="82" charset="-128"/>
              </a:rPr>
              <a:t>I</a:t>
            </a:r>
            <a:r>
              <a:rPr lang="en-AU" dirty="0" smtClean="0">
                <a:latin typeface="Arial" charset="0"/>
                <a:ea typeface="ＭＳ Ｐゴシック" pitchFamily="82" charset="-128"/>
              </a:rPr>
              <a:t>nspections </a:t>
            </a:r>
            <a:r>
              <a:rPr lang="en-AU" dirty="0">
                <a:latin typeface="Arial" charset="0"/>
                <a:ea typeface="ＭＳ Ｐゴシック" pitchFamily="82" charset="-128"/>
              </a:rPr>
              <a:t>and maintenance of equipment and controls</a:t>
            </a: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Emergency </a:t>
            </a:r>
            <a:r>
              <a:rPr lang="en-AU" dirty="0">
                <a:latin typeface="Arial" charset="0"/>
                <a:ea typeface="ＭＳ Ｐゴシック" pitchFamily="82" charset="-128"/>
              </a:rPr>
              <a:t>response preparedness</a:t>
            </a:r>
          </a:p>
          <a:p>
            <a:pPr marL="1123950" lvl="2" indent="-342900">
              <a:buFont typeface="Courier New" charset="0"/>
              <a:buChar char="o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Procedures, Registers, Authority to Work</a:t>
            </a:r>
            <a:r>
              <a:rPr lang="en-AU" dirty="0">
                <a:latin typeface="Arial" charset="0"/>
                <a:ea typeface="ＭＳ Ｐゴシック" pitchFamily="82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Equipment Key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834695" cy="1511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Click below to watch a short video about the key controls</a:t>
            </a:r>
          </a:p>
          <a:p>
            <a:r>
              <a:rPr lang="en-US" sz="2000" dirty="0" smtClean="0"/>
              <a:t>for rotating equipment hazards.</a:t>
            </a:r>
            <a:endParaRPr lang="en-US" sz="2000" dirty="0"/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058" y="1358900"/>
            <a:ext cx="1806067" cy="5018088"/>
          </a:xfrm>
          <a:prstGeom prst="rect">
            <a:avLst/>
          </a:prstGeom>
        </p:spPr>
      </p:pic>
      <p:pic>
        <p:nvPicPr>
          <p:cNvPr id="6" name="otml_rotating_equipment_S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658" y="2322883"/>
            <a:ext cx="7010400" cy="39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5CB8C4-55D4-4AE5-AA12-79F8D07772E3}"/>
</file>

<file path=customXml/itemProps2.xml><?xml version="1.0" encoding="utf-8"?>
<ds:datastoreItem xmlns:ds="http://schemas.openxmlformats.org/officeDocument/2006/customXml" ds:itemID="{C160D97E-8344-437E-88C4-660D69939580}"/>
</file>

<file path=customXml/itemProps3.xml><?xml version="1.0" encoding="utf-8"?>
<ds:datastoreItem xmlns:ds="http://schemas.openxmlformats.org/officeDocument/2006/customXml" ds:itemID="{997C1873-0796-495F-8C33-3AB9C4061D2D}"/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8547</TotalTime>
  <Words>167</Words>
  <Application>Microsoft Macintosh PowerPoint</Application>
  <PresentationFormat>On-screen Show (4:3)</PresentationFormat>
  <Paragraphs>41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 Bold</vt:lpstr>
      <vt:lpstr>Calibri</vt:lpstr>
      <vt:lpstr>Courier New</vt:lpstr>
      <vt:lpstr>Gill Sans</vt:lpstr>
      <vt:lpstr>ＭＳ Ｐゴシック</vt:lpstr>
      <vt:lpstr>Times</vt:lpstr>
      <vt:lpstr>Trebuchet MS</vt:lpstr>
      <vt:lpstr>Arial</vt:lpstr>
      <vt:lpstr>MMJV PPT Template</vt:lpstr>
      <vt:lpstr>1_Office Theme</vt:lpstr>
      <vt:lpstr>1_Custom Design</vt:lpstr>
      <vt:lpstr>Rotating Equipment</vt:lpstr>
      <vt:lpstr>Introduction</vt:lpstr>
      <vt:lpstr>What are the Risks Associated with Rotating Equipment?</vt:lpstr>
      <vt:lpstr>Controls</vt:lpstr>
      <vt:lpstr>Rotating Equipment Key Controls</vt:lpstr>
    </vt:vector>
  </TitlesOfParts>
  <Company>PT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965</cp:revision>
  <cp:lastPrinted>2018-03-29T22:56:04Z</cp:lastPrinted>
  <dcterms:created xsi:type="dcterms:W3CDTF">2009-06-11T07:05:59Z</dcterms:created>
  <dcterms:modified xsi:type="dcterms:W3CDTF">2019-03-27T23:43:13Z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