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customXml/itemProps15.xml" ContentType="application/vnd.openxmlformats-officedocument.customXml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4.xml" ContentType="application/vnd.openxmlformats-officedocument.customXmlProperties+xml"/>
  <Override PartName="/customXml/itemProps13.xml" ContentType="application/vnd.openxmlformats-officedocument.customXmlProperties+xml"/>
  <Override PartName="/customXml/itemProps12.xml" ContentType="application/vnd.openxmlformats-officedocument.customXmlProperties+xml"/>
  <Override PartName="/customXml/itemProps11.xml" ContentType="application/vnd.openxmlformats-officedocument.customXmlProperties+xml"/>
  <Override PartName="/customXml/itemProps10.xml" ContentType="application/vnd.openxmlformats-officedocument.customXmlProperties+xml"/>
  <Override PartName="/customXml/itemProps16.xml" ContentType="application/vnd.openxmlformats-officedocument.customXmlProperties+xml"/>
  <Override PartName="/customXml/itemProps9.xml" ContentType="application/vnd.openxmlformats-officedocument.customXmlProperties+xml"/>
  <Override PartName="/customXml/itemProps8.xml" ContentType="application/vnd.openxmlformats-officedocument.customXmlProperties+xml"/>
  <Override PartName="/customXml/itemProps7.xml" ContentType="application/vnd.openxmlformats-officedocument.customXmlProperties+xml"/>
  <Override PartName="/customXml/itemProps6.xml" ContentType="application/vnd.openxmlformats-officedocument.customXmlProperties+xml"/>
  <Override PartName="/customXml/itemProps5.xml" ContentType="application/vnd.openxmlformats-officedocument.customXml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18.xml" ContentType="application/vnd.openxmlformats-officedocument.customXmlProperties+xml"/>
  <Override PartName="/customXml/itemProps17.xml" ContentType="application/vnd.openxmlformats-officedocument.customXmlProperties+xml"/>
  <Override PartName="/customXml/itemProps19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3" r:id="rId17"/>
    <p:sldMasterId id="2147483749" r:id="rId18"/>
    <p:sldMasterId id="2147483737" r:id="rId19"/>
  </p:sldMasterIdLst>
  <p:notesMasterIdLst>
    <p:notesMasterId r:id="rId25"/>
  </p:notesMasterIdLst>
  <p:handoutMasterIdLst>
    <p:handoutMasterId r:id="rId26"/>
  </p:handoutMasterIdLst>
  <p:sldIdLst>
    <p:sldId id="359" r:id="rId20"/>
    <p:sldId id="258" r:id="rId21"/>
    <p:sldId id="454" r:id="rId22"/>
    <p:sldId id="471" r:id="rId23"/>
    <p:sldId id="506" r:id="rId24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anne Coulthard" initials="DS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263"/>
    <a:srgbClr val="579A34"/>
    <a:srgbClr val="1D306F"/>
    <a:srgbClr val="4C72B6"/>
    <a:srgbClr val="9D9D9E"/>
    <a:srgbClr val="F6BB1C"/>
    <a:srgbClr val="579B34"/>
    <a:srgbClr val="183062"/>
    <a:srgbClr val="59A134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0"/>
    <p:restoredTop sz="95934" autoAdjust="0"/>
  </p:normalViewPr>
  <p:slideViewPr>
    <p:cSldViewPr snapToGrid="0">
      <p:cViewPr varScale="1">
        <p:scale>
          <a:sx n="101" d="100"/>
          <a:sy n="101" d="100"/>
        </p:scale>
        <p:origin x="108" y="120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928" y="208"/>
      </p:cViewPr>
      <p:guideLst>
        <p:guide orient="horz" pos="2880"/>
        <p:guide pos="2160"/>
      </p:guideLst>
    </p:cSldViewPr>
  </p:notesViewPr>
  <p:gridSpacing cx="1828800" cy="18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slideMaster" Target="slideMasters/slideMaster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2.xml"/><Relationship Id="rId34" Type="http://schemas.openxmlformats.org/officeDocument/2006/relationships/customXml" Target="../customXml/item18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1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1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1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5.xml"/><Relationship Id="rId32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4.xml"/><Relationship Id="rId28" Type="http://schemas.openxmlformats.org/officeDocument/2006/relationships/commentAuthors" Target="commentAuthors.xml"/><Relationship Id="rId10" Type="http://schemas.openxmlformats.org/officeDocument/2006/relationships/customXml" Target="../customXml/item10.xml"/><Relationship Id="rId19" Type="http://schemas.openxmlformats.org/officeDocument/2006/relationships/slideMaster" Target="slideMasters/slideMaster3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3.xml"/><Relationship Id="rId27" Type="http://schemas.openxmlformats.org/officeDocument/2006/relationships/tags" Target="tags/tag1.xml"/><Relationship Id="rId30" Type="http://schemas.openxmlformats.org/officeDocument/2006/relationships/viewProps" Target="viewProps.xml"/><Relationship Id="rId35" Type="http://schemas.openxmlformats.org/officeDocument/2006/relationships/customXml" Target="../customXml/item19.xml"/><Relationship Id="rId8" Type="http://schemas.openxmlformats.org/officeDocument/2006/relationships/customXml" Target="../customXml/item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8610600"/>
            <a:ext cx="685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latin typeface="Arial" charset="0"/>
                <a:ea typeface="Gill Sans" charset="0"/>
                <a:cs typeface="Gill Sans" charset="0"/>
              </a:defRPr>
            </a:lvl1pPr>
          </a:lstStyle>
          <a:p>
            <a:pPr>
              <a:defRPr/>
            </a:pPr>
            <a:r>
              <a:rPr lang="en-US" dirty="0"/>
              <a:t>http://</a:t>
            </a:r>
            <a:r>
              <a:rPr lang="en-US" dirty="0" err="1"/>
              <a:t>www.pertrain.com.au</a:t>
            </a:r>
            <a:endParaRPr lang="en-US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533400" y="152400"/>
            <a:ext cx="579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 b="1" dirty="0">
                <a:latin typeface="Arial" charset="0"/>
                <a:cs typeface="Gill Sans" charset="0"/>
              </a:rPr>
              <a:t>Dropped Objects</a:t>
            </a:r>
            <a:endParaRPr lang="en-US" sz="1000" dirty="0">
              <a:latin typeface="Arial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8387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516188" y="304800"/>
            <a:ext cx="3808412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09600" y="3200400"/>
            <a:ext cx="5715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0"/>
            <a:r>
              <a:rPr lang="en-US" noProof="0"/>
              <a:t>Asdfa</a:t>
            </a:r>
          </a:p>
          <a:p>
            <a:pPr lvl="0"/>
            <a:r>
              <a:rPr lang="en-US" noProof="0"/>
              <a:t>sdfsdf</a:t>
            </a:r>
          </a:p>
        </p:txBody>
      </p:sp>
      <p:sp>
        <p:nvSpPr>
          <p:cNvPr id="14344" name="Slide Number Placeholder 4"/>
          <p:cNvSpPr txBox="1">
            <a:spLocks noGrp="1"/>
          </p:cNvSpPr>
          <p:nvPr/>
        </p:nvSpPr>
        <p:spPr bwMode="auto">
          <a:xfrm>
            <a:off x="0" y="86106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900">
                <a:latin typeface="Arial" charset="0"/>
                <a:cs typeface="Gill Sans" charset="0"/>
              </a:rPr>
              <a:t>Section One: Page </a:t>
            </a:r>
            <a:fld id="{6763A902-D38E-C648-AE31-D24DFB8A8530}" type="slidenum">
              <a:rPr lang="en-US" sz="900" smtClean="0">
                <a:latin typeface="Arial" charset="0"/>
                <a:cs typeface="Gill Sans" charset="0"/>
              </a:rPr>
              <a:pPr algn="ctr">
                <a:defRPr/>
              </a:pPr>
              <a:t>‹#›</a:t>
            </a:fld>
            <a:endParaRPr lang="en-US" sz="900">
              <a:latin typeface="Arial" charset="0"/>
              <a:cs typeface="Gill Sans" charset="0"/>
            </a:endParaRP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609600" y="2847975"/>
            <a:ext cx="3124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b="1" i="1" dirty="0">
                <a:solidFill>
                  <a:srgbClr val="262626"/>
                </a:solidFill>
                <a:latin typeface="Arial" charset="0"/>
                <a:cs typeface="Arial Bold" charset="0"/>
              </a:rPr>
              <a:t>Trainer Key Points</a:t>
            </a:r>
          </a:p>
        </p:txBody>
      </p:sp>
    </p:spTree>
    <p:extLst>
      <p:ext uri="{BB962C8B-B14F-4D97-AF65-F5344CB8AC3E}">
        <p14:creationId xmlns:p14="http://schemas.microsoft.com/office/powerpoint/2010/main" val="17445767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96850" indent="-196850" algn="l" rtl="0" eaLnBrk="0" fontAlgn="base" hangingPunct="0">
      <a:spcBef>
        <a:spcPts val="1000"/>
      </a:spcBef>
      <a:spcAft>
        <a:spcPct val="0"/>
      </a:spcAft>
      <a:buFont typeface="Times" charset="0"/>
      <a:buChar char="•"/>
      <a:tabLst>
        <a:tab pos="2667000" algn="l"/>
        <a:tab pos="2955925" algn="l"/>
      </a:tabLst>
      <a:defRPr sz="1000" kern="1200">
        <a:solidFill>
          <a:schemeClr val="tx1"/>
        </a:solidFill>
        <a:latin typeface="Arial"/>
        <a:ea typeface="ＭＳ Ｐゴシック" pitchFamily="82" charset="-128"/>
        <a:cs typeface="Arial"/>
      </a:defRPr>
    </a:lvl1pPr>
    <a:lvl2pPr marL="576263" indent="-188913" algn="l" rtl="0" eaLnBrk="0" fontAlgn="base" hangingPunct="0">
      <a:spcBef>
        <a:spcPts val="300"/>
      </a:spcBef>
      <a:spcAft>
        <a:spcPct val="0"/>
      </a:spcAft>
      <a:buChar char="-"/>
      <a:tabLst>
        <a:tab pos="2667000" algn="l"/>
        <a:tab pos="2955925" algn="l"/>
      </a:tabLst>
      <a:defRPr sz="1000" kern="1200">
        <a:solidFill>
          <a:schemeClr val="tx1"/>
        </a:solidFill>
        <a:latin typeface="Arial"/>
        <a:ea typeface="ＭＳ Ｐゴシック" pitchFamily="64" charset="-128"/>
        <a:cs typeface="Arial"/>
      </a:defRPr>
    </a:lvl2pPr>
    <a:lvl3pPr marL="955675" indent="-188913" algn="l" rtl="0" eaLnBrk="0" fontAlgn="base" hangingPunct="0">
      <a:spcBef>
        <a:spcPts val="300"/>
      </a:spcBef>
      <a:spcAft>
        <a:spcPct val="0"/>
      </a:spcAft>
      <a:buChar char="•"/>
      <a:tabLst>
        <a:tab pos="2667000" algn="l"/>
        <a:tab pos="2955925" algn="l"/>
      </a:tabLst>
      <a:defRPr sz="1000" kern="1200">
        <a:solidFill>
          <a:schemeClr val="tx1"/>
        </a:solidFill>
        <a:latin typeface="Arial"/>
        <a:ea typeface="ＭＳ Ｐゴシック" pitchFamily="64" charset="-128"/>
        <a:cs typeface="Arial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tabLst>
        <a:tab pos="2667000" algn="l"/>
        <a:tab pos="2955925" algn="l"/>
      </a:tabLst>
      <a:defRPr sz="1200" kern="1200">
        <a:solidFill>
          <a:schemeClr val="tx1"/>
        </a:solidFill>
        <a:latin typeface="Arial" pitchFamily="64" charset="0"/>
        <a:ea typeface="ＭＳ Ｐゴシック" pitchFamily="64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tabLst>
        <a:tab pos="2667000" algn="l"/>
        <a:tab pos="2955925" algn="l"/>
      </a:tabLst>
      <a:defRPr sz="1200" kern="1200">
        <a:solidFill>
          <a:schemeClr val="tx1"/>
        </a:solidFill>
        <a:latin typeface="Arial" pitchFamily="64" charset="0"/>
        <a:ea typeface="ＭＳ Ｐゴシック" pitchFamily="6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2" name="Notes Placeholder 3"/>
          <p:cNvSpPr>
            <a:spLocks noGrp="1"/>
          </p:cNvSpPr>
          <p:nvPr/>
        </p:nvSpPr>
        <p:spPr bwMode="auto">
          <a:xfrm>
            <a:off x="609600" y="3200400"/>
            <a:ext cx="5715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 eaLnBrk="0" hangingPunct="0">
              <a:spcBef>
                <a:spcPts val="1500"/>
              </a:spcBef>
              <a:buFont typeface="Times" charset="0"/>
              <a:buChar char="•"/>
              <a:tabLst>
                <a:tab pos="2667000" algn="l"/>
                <a:tab pos="2955925" algn="l"/>
              </a:tabLst>
            </a:pPr>
            <a:endParaRPr lang="en-GB" sz="1200">
              <a:latin typeface="Gill Sans" charset="0"/>
            </a:endParaRPr>
          </a:p>
        </p:txBody>
      </p:sp>
      <p:sp>
        <p:nvSpPr>
          <p:cNvPr id="5123" name="Notes Placeholder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6263" marR="0" lvl="1" indent="-196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0" algn="l"/>
                <a:tab pos="2955925" algn="l"/>
              </a:tabLst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6850" marR="0" indent="-19685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Times" pitchFamily="18" charset="0"/>
              <a:buChar char="•"/>
              <a:tabLst>
                <a:tab pos="2667000" algn="l"/>
                <a:tab pos="2955925" algn="l"/>
              </a:tabLs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6116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6850" marR="0" lvl="0" indent="-19685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Times" charset="0"/>
              <a:buNone/>
              <a:tabLst>
                <a:tab pos="2667000" algn="l"/>
                <a:tab pos="2955925" algn="l"/>
              </a:tabLst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5470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79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rgbClr val="000000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511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616450" y="1352550"/>
            <a:ext cx="4103696" cy="5018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1"/>
              </a:buClr>
              <a:defRPr sz="2000"/>
            </a:lvl1pPr>
            <a:lvl2pPr>
              <a:buClr>
                <a:schemeClr val="tx1"/>
              </a:buClr>
              <a:defRPr sz="2000"/>
            </a:lvl2pPr>
            <a:lvl3pPr marL="1257300" indent="-342900">
              <a:buClr>
                <a:schemeClr val="tx1"/>
              </a:buClr>
              <a:buFont typeface="Arial" charset="0"/>
              <a:buChar char="•"/>
              <a:defRPr sz="2000"/>
            </a:lvl3pPr>
            <a:lvl4pPr marL="1371600" indent="0">
              <a:buClr>
                <a:schemeClr val="tx1"/>
              </a:buClr>
              <a:buFont typeface="Arial"/>
              <a:buNone/>
              <a:defRPr sz="2000"/>
            </a:lvl4pPr>
            <a:lvl5pPr marL="2057400" indent="-228600"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 err="1"/>
              <a:t>sdfsdf</a:t>
            </a:r>
            <a:endParaRPr lang="en-US" dirty="0"/>
          </a:p>
          <a:p>
            <a:pPr lvl="2"/>
            <a:r>
              <a:rPr lang="en-US" dirty="0" err="1"/>
              <a:t>asdfsdfsdf</a:t>
            </a:r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6"/>
          </p:nvPr>
        </p:nvSpPr>
        <p:spPr>
          <a:xfrm>
            <a:off x="360364" y="1358900"/>
            <a:ext cx="4133806" cy="4965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2000"/>
            </a:lvl1pPr>
            <a:lvl2pPr marL="361950" indent="-20955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2pPr>
            <a:lvl3pPr marL="11430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28491" y="128587"/>
            <a:ext cx="8629772" cy="616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57200" y="1490133"/>
            <a:ext cx="5266267" cy="2438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>
                <a:solidFill>
                  <a:srgbClr val="1D306F"/>
                </a:solidFill>
              </a:defRPr>
            </a:lvl1pPr>
          </a:lstStyle>
          <a:p>
            <a:pPr lvl="0"/>
            <a:r>
              <a:rPr lang="en-AU" dirty="0"/>
              <a:t>Click to edit Master title style</a:t>
            </a:r>
            <a:br>
              <a:rPr lang="en-AU" dirty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5267" y="587556"/>
            <a:ext cx="2575646" cy="82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37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28491" y="471269"/>
            <a:ext cx="6828835" cy="302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8351837" cy="49657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800"/>
            </a:lvl1pPr>
            <a:lvl2pPr marL="361950" indent="-20955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1800"/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6396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95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46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888067"/>
            <a:ext cx="4241800" cy="478366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60900" y="1875367"/>
            <a:ext cx="4241800" cy="478366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468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16450" y="1352550"/>
            <a:ext cx="4103696" cy="50182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2057400" indent="-228600"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6"/>
          </p:nvPr>
        </p:nvSpPr>
        <p:spPr>
          <a:xfrm>
            <a:off x="360364" y="1358900"/>
            <a:ext cx="4133806" cy="49657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800"/>
            </a:lvl1pPr>
            <a:lvl2pPr marL="361950" indent="-20955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1800"/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28491" y="471269"/>
            <a:ext cx="6828835" cy="302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4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28491" y="471269"/>
            <a:ext cx="6828835" cy="302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8351837" cy="49657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800"/>
            </a:lvl1pPr>
            <a:lvl2pPr marL="361950" indent="-20955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1800"/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6700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57200" y="3429000"/>
            <a:ext cx="7624887" cy="85633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4482996"/>
            <a:ext cx="6400800" cy="4705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28491" y="28576"/>
            <a:ext cx="8672634" cy="700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8351837" cy="4965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800"/>
            </a:lvl1pPr>
            <a:lvl2pPr marL="361950" indent="-20955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1800"/>
            </a:lvl2pPr>
            <a:lvl3pPr marL="11430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8255000" y="0"/>
            <a:ext cx="889000" cy="901700"/>
          </a:xfrm>
          <a:prstGeom prst="rect">
            <a:avLst/>
          </a:prstGeom>
          <a:solidFill>
            <a:srgbClr val="4C72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64" charset="0"/>
            </a:endParaRPr>
          </a:p>
        </p:txBody>
      </p:sp>
      <p:sp>
        <p:nvSpPr>
          <p:cNvPr id="14336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261533"/>
            <a:ext cx="8712200" cy="55033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433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888067"/>
            <a:ext cx="8712200" cy="4783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5" y="166506"/>
            <a:ext cx="1913466" cy="6159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935609"/>
            <a:ext cx="9144000" cy="143892"/>
          </a:xfrm>
          <a:prstGeom prst="rect">
            <a:avLst/>
          </a:prstGeom>
        </p:spPr>
      </p:pic>
      <p:pic>
        <p:nvPicPr>
          <p:cNvPr id="4" name="Picture 3" descr="Intranet (dragged)-01.png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634"/>
          <a:stretch/>
        </p:blipFill>
        <p:spPr>
          <a:xfrm>
            <a:off x="8407400" y="246210"/>
            <a:ext cx="596900" cy="528490"/>
          </a:xfrm>
          <a:prstGeom prst="rect">
            <a:avLst/>
          </a:prstGeom>
        </p:spPr>
      </p:pic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931333"/>
            <a:ext cx="91440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1830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 userDrawn="1"/>
        </p:nvSpPr>
        <p:spPr>
          <a:xfrm>
            <a:off x="161925" y="6600110"/>
            <a:ext cx="2190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latin typeface="+mj-lt"/>
              </a:rPr>
              <a:t>APT1314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4" r:id="rId4"/>
    <p:sldLayoutId id="2147483745" r:id="rId5"/>
    <p:sldLayoutId id="2147483746" r:id="rId6"/>
    <p:sldLayoutId id="2147483747" r:id="rId7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83062"/>
          </a:solidFill>
          <a:latin typeface="Arial"/>
          <a:ea typeface="ＭＳ Ｐゴシック" pitchFamily="82" charset="-128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2" charset="0"/>
          <a:ea typeface="ＭＳ Ｐゴシック" pitchFamily="82" charset="-128"/>
          <a:cs typeface="Arial Bold" pitchFamily="-109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2" charset="0"/>
          <a:ea typeface="ＭＳ Ｐゴシック" pitchFamily="82" charset="-128"/>
          <a:cs typeface="Arial Bold" pitchFamily="-109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2" charset="0"/>
          <a:ea typeface="ＭＳ Ｐゴシック" pitchFamily="82" charset="-128"/>
          <a:cs typeface="Arial Bold" pitchFamily="-109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2" charset="0"/>
          <a:ea typeface="ＭＳ Ｐゴシック" pitchFamily="82" charset="-128"/>
          <a:cs typeface="Arial Bold" pitchFamily="-109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6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6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6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64" charset="0"/>
        </a:defRPr>
      </a:lvl9pPr>
    </p:titleStyle>
    <p:bodyStyle>
      <a:lvl1pPr marL="342900" indent="-342900" algn="l" rtl="0" eaLnBrk="1" fontAlgn="base" hangingPunct="1">
        <a:spcBef>
          <a:spcPts val="1750"/>
        </a:spcBef>
        <a:spcAft>
          <a:spcPct val="0"/>
        </a:spcAft>
        <a:defRPr sz="2400">
          <a:solidFill>
            <a:schemeClr val="tx1"/>
          </a:solidFill>
          <a:latin typeface="Arial"/>
          <a:ea typeface="ＭＳ Ｐゴシック" pitchFamily="82" charset="-128"/>
          <a:cs typeface="Arial"/>
        </a:defRPr>
      </a:lvl1pPr>
      <a:lvl2pPr marL="857250" indent="-381000" algn="l" rtl="0" eaLnBrk="1" fontAlgn="base" hangingPunct="1">
        <a:spcBef>
          <a:spcPct val="20000"/>
        </a:spcBef>
        <a:spcAft>
          <a:spcPct val="0"/>
        </a:spcAft>
        <a:buClr>
          <a:srgbClr val="579A34"/>
        </a:buClr>
        <a:buFont typeface="Arial" charset="0"/>
        <a:buChar char="•"/>
        <a:defRPr sz="2400">
          <a:solidFill>
            <a:schemeClr val="tx1"/>
          </a:solidFill>
          <a:latin typeface="Arial"/>
          <a:ea typeface="ＭＳ Ｐゴシック" pitchFamily="64" charset="-128"/>
          <a:cs typeface="Arial"/>
        </a:defRPr>
      </a:lvl2pPr>
      <a:lvl3pPr marL="1333500" indent="-285750" algn="l" rtl="0" eaLnBrk="1" fontAlgn="base" hangingPunct="1">
        <a:spcBef>
          <a:spcPct val="20000"/>
        </a:spcBef>
        <a:spcAft>
          <a:spcPct val="0"/>
        </a:spcAft>
        <a:buClr>
          <a:srgbClr val="579A34"/>
        </a:buClr>
        <a:buChar char="•"/>
        <a:defRPr sz="2000">
          <a:solidFill>
            <a:schemeClr val="tx1"/>
          </a:solidFill>
          <a:latin typeface="Arial"/>
          <a:ea typeface="ＭＳ Ｐゴシック" pitchFamily="64" charset="-128"/>
          <a:cs typeface="Arial"/>
        </a:defRPr>
      </a:lvl3pPr>
      <a:lvl4pPr marL="1809750" indent="-285750" algn="l" rtl="0" eaLnBrk="1" fontAlgn="base" hangingPunct="1">
        <a:spcBef>
          <a:spcPct val="20000"/>
        </a:spcBef>
        <a:spcAft>
          <a:spcPct val="0"/>
        </a:spcAft>
        <a:buClr>
          <a:srgbClr val="579A34"/>
        </a:buClr>
        <a:buChar char="–"/>
        <a:defRPr sz="2000">
          <a:solidFill>
            <a:schemeClr val="tx1"/>
          </a:solidFill>
          <a:latin typeface="Arial"/>
          <a:ea typeface="ＭＳ Ｐゴシック" pitchFamily="64" charset="-128"/>
          <a:cs typeface="Arial"/>
        </a:defRPr>
      </a:lvl4pPr>
      <a:lvl5pPr marL="2286000" indent="-285750" algn="l" rtl="0" eaLnBrk="1" fontAlgn="base" hangingPunct="1">
        <a:spcBef>
          <a:spcPct val="20000"/>
        </a:spcBef>
        <a:spcAft>
          <a:spcPct val="0"/>
        </a:spcAft>
        <a:buClr>
          <a:srgbClr val="579A34"/>
        </a:buClr>
        <a:buChar char="»"/>
        <a:defRPr sz="2000">
          <a:solidFill>
            <a:schemeClr val="tx1"/>
          </a:solidFill>
          <a:latin typeface="Arial"/>
          <a:ea typeface="ＭＳ Ｐゴシック" pitchFamily="64" charset="-128"/>
          <a:cs typeface="Arial"/>
        </a:defRPr>
      </a:lvl5pPr>
      <a:lvl6pPr marL="2743200" indent="-2857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64" charset="-128"/>
        </a:defRPr>
      </a:lvl6pPr>
      <a:lvl7pPr marL="3200400" indent="-2857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64" charset="-128"/>
        </a:defRPr>
      </a:lvl7pPr>
      <a:lvl8pPr marL="3657600" indent="-2857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64" charset="-128"/>
        </a:defRPr>
      </a:lvl8pPr>
      <a:lvl9pPr marL="4114800" indent="-2857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6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5"/>
          <p:cNvSpPr txBox="1">
            <a:spLocks/>
          </p:cNvSpPr>
          <p:nvPr userDrawn="1"/>
        </p:nvSpPr>
        <p:spPr>
          <a:xfrm>
            <a:off x="5626100" y="6508750"/>
            <a:ext cx="3276600" cy="284163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000" b="1" dirty="0">
                <a:solidFill>
                  <a:srgbClr val="FFFFFF"/>
                </a:solidFill>
                <a:latin typeface="Calibri" charset="0"/>
                <a:cs typeface="Arial" charset="0"/>
              </a:rPr>
              <a:t>Mobile Plant and Equipment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1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43300"/>
            <a:ext cx="9144000" cy="3111500"/>
          </a:xfrm>
          <a:prstGeom prst="rect">
            <a:avLst/>
          </a:prstGeom>
        </p:spPr>
      </p:pic>
      <p:sp>
        <p:nvSpPr>
          <p:cNvPr id="14438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694391"/>
            <a:ext cx="8229600" cy="17510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43963B-5E1B-544F-A872-2BA17486DE1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3536950"/>
            <a:ext cx="9144000" cy="3111500"/>
          </a:xfrm>
          <a:prstGeom prst="rect">
            <a:avLst/>
          </a:prstGeom>
          <a:solidFill>
            <a:srgbClr val="183263">
              <a:alpha val="8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165304"/>
            <a:ext cx="9144000" cy="16520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8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ctr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3200" b="1" kern="1200">
          <a:solidFill>
            <a:srgbClr val="FFFFFF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Box 3"/>
          <p:cNvSpPr txBox="1">
            <a:spLocks noChangeArrowheads="1"/>
          </p:cNvSpPr>
          <p:nvPr/>
        </p:nvSpPr>
        <p:spPr bwMode="auto">
          <a:xfrm>
            <a:off x="3868738" y="3014663"/>
            <a:ext cx="1857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4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charset="0"/>
              </a:rPr>
              <a:t>Malaria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Awareness Package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Arial Bold" charset="0"/>
                <a:ea typeface="ＭＳ Ｐゴシック" charset="0"/>
              </a:rPr>
              <a:t>Introduction</a:t>
            </a:r>
            <a:endParaRPr lang="en-US" dirty="0">
              <a:latin typeface="Arial Bold" charset="0"/>
              <a:ea typeface="ＭＳ Ｐゴシック" charset="0"/>
            </a:endParaRPr>
          </a:p>
        </p:txBody>
      </p:sp>
      <p:sp>
        <p:nvSpPr>
          <p:cNvPr id="4098" name="Content Placeholder 2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4376737" cy="4965700"/>
          </a:xfrm>
        </p:spPr>
        <p:txBody>
          <a:bodyPr>
            <a:normAutofit/>
          </a:bodyPr>
          <a:lstStyle/>
          <a:p>
            <a:r>
              <a:rPr lang="en-US" sz="2000" dirty="0"/>
              <a:t>Malaria is a preventable disease that is common in areas with a tropical climate, like PNG.</a:t>
            </a:r>
          </a:p>
          <a:p>
            <a:endParaRPr lang="en-US" sz="2000" dirty="0"/>
          </a:p>
          <a:p>
            <a:r>
              <a:rPr lang="en-US" sz="2000" dirty="0"/>
              <a:t>Malaria is caused by a parasite that is spread from person to person by a mosquito bite.</a:t>
            </a:r>
          </a:p>
          <a:p>
            <a:endParaRPr lang="en-US" sz="2000" b="1" dirty="0"/>
          </a:p>
          <a:p>
            <a:r>
              <a:rPr lang="en-US" sz="2000" b="1" dirty="0"/>
              <a:t>Malaria can kill you!</a:t>
            </a:r>
            <a:endParaRPr lang="en-US" sz="2000" dirty="0"/>
          </a:p>
          <a:p>
            <a:pPr marL="800100" lvl="1" indent="-285750">
              <a:buClr>
                <a:schemeClr val="tx1"/>
              </a:buClr>
              <a:buFont typeface="Arial" panose="020B0604020202020204" pitchFamily="34" charset="0"/>
              <a:buChar char="−"/>
              <a:defRPr/>
            </a:pPr>
            <a:endParaRPr lang="en-US" dirty="0"/>
          </a:p>
          <a:p>
            <a:pPr marL="800100" lvl="1" indent="-285750">
              <a:buClr>
                <a:schemeClr val="tx1"/>
              </a:buClr>
              <a:buFont typeface="Arial" panose="020B0604020202020204" pitchFamily="34" charset="0"/>
              <a:buChar char="−"/>
              <a:defRPr/>
            </a:pPr>
            <a:endParaRPr lang="en-US" sz="1800" dirty="0"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9500" y="1625600"/>
            <a:ext cx="4051300" cy="420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are the Symptoms of Malaria?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Symptoms usually occur 10 </a:t>
            </a:r>
            <a:r>
              <a:rPr lang="en-US" sz="2000" dirty="0" err="1"/>
              <a:t>to15</a:t>
            </a:r>
            <a:r>
              <a:rPr lang="en-US" sz="2000" dirty="0"/>
              <a:t> days after being bitten, but can occur sooner or later, even months or years after the infected mosquito bite. Symptoms include: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Fever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Flu like symptoms that come and go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Headache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Backache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Joint aches and pain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Muscle aches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Tiredness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Nausea and vomiting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000" dirty="0" err="1">
                <a:latin typeface="Arial" charset="0"/>
                <a:ea typeface="ＭＳ Ｐゴシック" pitchFamily="82" charset="-128"/>
                <a:cs typeface="ＭＳ Ｐゴシック" charset="0"/>
              </a:rPr>
              <a:t>Diarrhoea</a:t>
            </a:r>
            <a:endParaRPr lang="en-US" sz="2000" dirty="0">
              <a:latin typeface="Arial" charset="0"/>
              <a:ea typeface="ＭＳ Ｐゴシック" pitchFamily="82" charset="-128"/>
              <a:cs typeface="ＭＳ Ｐゴシック" charset="0"/>
            </a:endParaRP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Jaundice (yellow skin and eyes)</a:t>
            </a:r>
          </a:p>
        </p:txBody>
      </p:sp>
      <p:sp>
        <p:nvSpPr>
          <p:cNvPr id="3" name="Rectangle 2"/>
          <p:cNvSpPr/>
          <p:nvPr/>
        </p:nvSpPr>
        <p:spPr>
          <a:xfrm>
            <a:off x="4876801" y="3692436"/>
            <a:ext cx="3683000" cy="1015663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</a:rPr>
              <a:t>Not all the symptoms need to be present. If you have any of the symptoms, see the doctor.</a:t>
            </a:r>
          </a:p>
        </p:txBody>
      </p:sp>
    </p:spTree>
    <p:extLst>
      <p:ext uri="{BB962C8B-B14F-4D97-AF65-F5344CB8AC3E}">
        <p14:creationId xmlns:p14="http://schemas.microsoft.com/office/powerpoint/2010/main" val="334675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4897437" cy="4965700"/>
          </a:xfrm>
        </p:spPr>
        <p:txBody>
          <a:bodyPr>
            <a:normAutofit/>
          </a:bodyPr>
          <a:lstStyle/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tabLst>
                <a:tab pos="355600" algn="l"/>
              </a:tabLst>
              <a:defRPr/>
            </a:pPr>
            <a:r>
              <a:rPr lang="en-AU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Stop mosquitoes from biting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tabLst>
                <a:tab pos="355600" algn="l"/>
              </a:tabLst>
              <a:defRPr/>
            </a:pPr>
            <a:r>
              <a:rPr lang="en-AU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Stop mosquitos from breeding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tabLst>
                <a:tab pos="355600" algn="l"/>
              </a:tabLst>
              <a:defRPr/>
            </a:pPr>
            <a:r>
              <a:rPr lang="en-AU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Kill mosquitoes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tabLst>
                <a:tab pos="355600" algn="l"/>
              </a:tabLst>
              <a:defRPr/>
            </a:pPr>
            <a:r>
              <a:rPr lang="en-AU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Take medication to increase</a:t>
            </a:r>
            <a:br>
              <a:rPr lang="en-AU" sz="2000" dirty="0">
                <a:latin typeface="Arial" charset="0"/>
                <a:ea typeface="ＭＳ Ｐゴシック" pitchFamily="82" charset="-128"/>
                <a:cs typeface="ＭＳ Ｐゴシック" charset="0"/>
              </a:rPr>
            </a:br>
            <a:r>
              <a:rPr lang="en-AU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 immunity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tabLst>
                <a:tab pos="355600" algn="l"/>
              </a:tabLst>
              <a:defRPr/>
            </a:pPr>
            <a:r>
              <a:rPr lang="en-AU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Treat malaria early</a:t>
            </a:r>
            <a:endParaRPr lang="en-AU" dirty="0">
              <a:latin typeface="Arial" charset="0"/>
              <a:ea typeface="ＭＳ Ｐゴシック" pitchFamily="82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058447" y="1720054"/>
            <a:ext cx="5256205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7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Malaria Key Controls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6834695" cy="1511300"/>
          </a:xfrm>
        </p:spPr>
        <p:txBody>
          <a:bodyPr>
            <a:normAutofit/>
          </a:bodyPr>
          <a:lstStyle/>
          <a:p>
            <a:r>
              <a:rPr lang="en-US" sz="2000" dirty="0"/>
              <a:t>Click below to watch a short video about the key controls</a:t>
            </a:r>
          </a:p>
          <a:p>
            <a:r>
              <a:rPr lang="en-US" sz="2000" dirty="0"/>
              <a:t>for Malaria.</a:t>
            </a:r>
          </a:p>
        </p:txBody>
      </p:sp>
      <p:pic>
        <p:nvPicPr>
          <p:cNvPr id="12" name="Content Placeholder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058" y="1358900"/>
            <a:ext cx="1806067" cy="5018088"/>
          </a:xfrm>
          <a:prstGeom prst="rect">
            <a:avLst/>
          </a:prstGeom>
        </p:spPr>
      </p:pic>
      <p:pic>
        <p:nvPicPr>
          <p:cNvPr id="7" name="otml_malaria_SD">
            <a:hlinkClick r:id="" action="ppaction://media"/>
            <a:extLst>
              <a:ext uri="{FF2B5EF4-FFF2-40B4-BE49-F238E27FC236}">
                <a16:creationId xmlns:a16="http://schemas.microsoft.com/office/drawing/2014/main" id="{7B95580C-5521-4C78-968F-C0EADFEC436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2875" y="2290051"/>
            <a:ext cx="6915830" cy="389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1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46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5"/>
</p:tagLst>
</file>

<file path=ppt/theme/theme1.xml><?xml version="1.0" encoding="utf-8"?>
<a:theme xmlns:a="http://schemas.openxmlformats.org/drawingml/2006/main" name="MMJV PP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SessionQuestionData>
  <AllQuestions/>
</SessionQuestionData>
</file>

<file path=customXml/item10.xml><?xml version="1.0" encoding="utf-8"?>
<SessionSlideDescriptorData/>
</file>

<file path=customXml/item11.xml><?xml version="1.0" encoding="utf-8"?>
<SessionPresentationSettingsData>
  <Settings>
    <answerbulletformat>Numeric</answerbulletformat>
    <pointstoclock>No</pointstoclock>
    <answernowautoinsert>No</answernowautoinsert>
    <answernowstyle>Explosion</answernowstyle>
    <answernowtext>Answer Now</answernowtext>
    <chartcolors>Use PowerPoint Color Scheme</chartcolors>
    <charttype>Vertical</charttype>
    <correctanswerindicator>Checkmark</correctanswerindicator>
    <countdownautoinsert>Yes</countdownautoinsert>
    <countdownseconds>10</countdownseconds>
    <countdownsound>TicToc.wav</countdownsound>
    <countdownstyle>Stopwatch</countdownstyle>
    <gridautoinsert>No</gridautoinsert>
    <gridfillstyle>Answered</gridfillstyle>
    <gridfillcolor>255,255,0</gridfillcolor>
    <chartmodel>3D</chartmodel>
    <simulatedvotecount>50</simulatedvotecount>
    <gridcolor>176,216,255</gridcolor>
    <gridalternatecolor>62,158,255</gridalternatecolor>
    <gridincorrectcolor/>
    <gridopacity>100%</gridopacity>
    <gridtextstyle>Keypad #</gridtextstyle>
    <inputsource>Response Devices</inputsource>
    <userpreferredinputsource/>
    <multipleresponsedivisor># of Responses</multipleresponsedivisor>
    <participantsleaderboard>5</participantsleaderboard>
    <percentagedecimalplaces>0</percentagedecimalplaces>
    <responsecounterautoinsert>Yes</responsecounterautoinsert>
    <responsecounterstyle>Circle</responsecounterstyle>
    <responsecountertextcolor>0,0,0</responsecountertextcolor>
    <responsecounterfillcolor>79,129,189</responsecounterfillcolor>
    <responsecounterbordercolor>56,93,138</responsecounterbordercolor>
    <responsecounterdisplayvalue># of Votes Received</responsecounterdisplayvalue>
    <insertobjectusingcolor>Blue</insertobjectusingcolor>
    <showresults>Yes</showresults>
    <teamcolors>User Defined</teamcolors>
    <teamidentificationtype>None</teamidentificationtype>
    <teamscoringtype>Voting pads only</teamscoringtype>
    <teamscoringdecimalplaces>0</teamscoringdecimalplaces>
    <teamidentificationitem/>
    <teamsleaderboard>5</teamsleaderboard>
    <teamname1/>
    <teamname2/>
    <teamname3/>
    <teamname4/>
    <teamname5/>
    <teamname6/>
    <teamname7/>
    <teamname8/>
    <teamname9/>
    <teamname10/>
    <showcontrolbar>Slides with EZ-VOTE Objects</showcontrolbar>
    <defaultcorrectpointvalue>100</defaultcorrectpointvalue>
    <defaultincorrectpointvalue>0</defaultincorrectpointvalue>
    <chartcolor1>187,224,227</chartcolor1>
    <chartcolor2>51,51,153</chartcolor2>
    <chartcolor3>0,153,153</chartcolor3>
    <chartcolor4>153,204,0</chartcolor4>
    <chartcolor5>128,128,128</chartcolor5>
    <chartcolor6>0,0,0</chartcolor6>
    <chartcolor7>0,102,204</chartcolor7>
    <chartcolor8>204,204,255</chartcolor8>
    <chartcolor9>255,0,0</chartcolor9>
    <chartcolor10>255,255,0</chartcolor10>
    <teamcolor1>187,224,227</teamcolor1>
    <teamcolor2>51,51,153</teamcolor2>
    <teamcolor3>0,153,153</teamcolor3>
    <teamcolor4>153,204,0</teamcolor4>
    <teamcolor5>128,128,128</teamcolor5>
    <teamcolor6>0,0,0</teamcolor6>
    <teamcolor7>0,102,204</teamcolor7>
    <teamcolor8>204,204,255</teamcolor8>
    <teamcolor9>255,0,0</teamcolor9>
    <teamcolor10>255,255,0</teamcolor10>
    <displayanswerimagesduringvote>Yes</displayanswerimagesduringvote>
    <displayanswerimageswithresponses>Yes</displayanswerimageswithresponses>
    <displayanswertextduringvote>Yes</displayanswertextduringvote>
    <displayanswertextwithresponses>Yes</displayanswertextwithresponses>
    <questionslideid/>
    <controlbarstate>Expanded</controlbarstate>
    <isgridcolorknowncolor>No</isgridcolorknowncolor>
    <gridcolorname>255,255,0</gridcolorname>
    <autorec/>
    <autorectimeintrvl/>
    <chartvotesview>Percent Raw</chartvotesview>
    <chartlabelscolor>0,0,0</chartlabelscolor>
    <ischartlabelcolorknowncolor/>
    <chartlabelcolorname/>
    <chartxaxislabeltype>Full Text</chartxaxislabeltype>
    <controlbarposition>Top Left</controlbarposition>
    <teamscoreordertype>Ordinal order</teamscoreordertype>
  </Settings>
</SessionPresentationSettingsData>
</file>

<file path=customXml/item12.xml><?xml version="1.0" encoding="utf-8"?>
<SessionSlideSettingsData>
  <Settings/>
</SessionSlideSettingsData>
</file>

<file path=customXml/item13.xml><?xml version="1.0" encoding="utf-8"?>
<TeamNamesData>
  <TeamNames/>
</TeamNamesData>
</file>

<file path=customXml/item14.xml><?xml version="1.0" encoding="utf-8"?>
<SessionSlideMasterData>
  <SlideMaster/>
</SessionSlideMasterData>
</file>

<file path=customXml/item15.xml><?xml version="1.0" encoding="utf-8"?>
<SessionResponseGridSettings>
  <AllResponseGridSettings/>
</SessionResponseGridSettings>
</file>

<file path=customXml/item16.xml><?xml version="1.0" encoding="utf-8"?>
<TextingSlideData/>
</file>

<file path=customXml/item17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99C84002B06B439DA773BCD5D7BD89" ma:contentTypeVersion="0" ma:contentTypeDescription="Create a new document." ma:contentTypeScope="" ma:versionID="93cce71f2c3fb9a7609fae389cb10a5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SessionAnswerData>
  <AllAnswers/>
</SessionAnswerData>
</file>

<file path=customXml/item3.xml><?xml version="1.0" encoding="utf-8"?>
<SessionResponseData/>
</file>

<file path=customXml/item4.xml><?xml version="1.0" encoding="utf-8"?>
<SessionRankData/>
</file>

<file path=customXml/item5.xml><?xml version="1.0" encoding="utf-8"?>
<SessionParticipantData/>
</file>

<file path=customXml/item6.xml><?xml version="1.0" encoding="utf-8"?>
<ParticipantInfoData/>
</file>

<file path=customXml/item7.xml><?xml version="1.0" encoding="utf-8"?>
<CustomFieldInfoData/>
</file>

<file path=customXml/item8.xml><?xml version="1.0" encoding="utf-8"?>
<SessionCloseEndedDescriptorsData/>
</file>

<file path=customXml/item9.xml><?xml version="1.0" encoding="utf-8"?>
<SessionGroupWeightData/>
</file>

<file path=customXml/itemProps1.xml><?xml version="1.0" encoding="utf-8"?>
<ds:datastoreItem xmlns:ds="http://schemas.openxmlformats.org/officeDocument/2006/customXml" ds:itemID="{987623EC-9219-4B14-B2BA-F552F9E43992}">
  <ds:schemaRefs/>
</ds:datastoreItem>
</file>

<file path=customXml/itemProps10.xml><?xml version="1.0" encoding="utf-8"?>
<ds:datastoreItem xmlns:ds="http://schemas.openxmlformats.org/officeDocument/2006/customXml" ds:itemID="{2CB2A759-B72D-42F2-A4CE-2641B525F34F}">
  <ds:schemaRefs/>
</ds:datastoreItem>
</file>

<file path=customXml/itemProps11.xml><?xml version="1.0" encoding="utf-8"?>
<ds:datastoreItem xmlns:ds="http://schemas.openxmlformats.org/officeDocument/2006/customXml" ds:itemID="{2B94C295-4DF1-4A21-B292-C854362F4A22}">
  <ds:schemaRefs/>
</ds:datastoreItem>
</file>

<file path=customXml/itemProps12.xml><?xml version="1.0" encoding="utf-8"?>
<ds:datastoreItem xmlns:ds="http://schemas.openxmlformats.org/officeDocument/2006/customXml" ds:itemID="{A1ECBBEE-5E6F-486B-9DB4-3726D14E8250}">
  <ds:schemaRefs/>
</ds:datastoreItem>
</file>

<file path=customXml/itemProps13.xml><?xml version="1.0" encoding="utf-8"?>
<ds:datastoreItem xmlns:ds="http://schemas.openxmlformats.org/officeDocument/2006/customXml" ds:itemID="{16B49A3A-ACA8-4EC2-84D1-4120EFA4C9A7}">
  <ds:schemaRefs/>
</ds:datastoreItem>
</file>

<file path=customXml/itemProps14.xml><?xml version="1.0" encoding="utf-8"?>
<ds:datastoreItem xmlns:ds="http://schemas.openxmlformats.org/officeDocument/2006/customXml" ds:itemID="{BE73A015-C3DC-4866-9A88-33B54A4DFCD3}">
  <ds:schemaRefs/>
</ds:datastoreItem>
</file>

<file path=customXml/itemProps15.xml><?xml version="1.0" encoding="utf-8"?>
<ds:datastoreItem xmlns:ds="http://schemas.openxmlformats.org/officeDocument/2006/customXml" ds:itemID="{347744C5-3EB7-4F19-AF7A-00841E3B8168}">
  <ds:schemaRefs/>
</ds:datastoreItem>
</file>

<file path=customXml/itemProps16.xml><?xml version="1.0" encoding="utf-8"?>
<ds:datastoreItem xmlns:ds="http://schemas.openxmlformats.org/officeDocument/2006/customXml" ds:itemID="{4FC732FB-478E-4430-9C78-D88EA1EE4487}">
  <ds:schemaRefs/>
</ds:datastoreItem>
</file>

<file path=customXml/itemProps17.xml><?xml version="1.0" encoding="utf-8"?>
<ds:datastoreItem xmlns:ds="http://schemas.openxmlformats.org/officeDocument/2006/customXml" ds:itemID="{51DDB9AC-B553-43FB-9667-1DEB0F738DF1}"/>
</file>

<file path=customXml/itemProps18.xml><?xml version="1.0" encoding="utf-8"?>
<ds:datastoreItem xmlns:ds="http://schemas.openxmlformats.org/officeDocument/2006/customXml" ds:itemID="{7B312738-609B-48F4-8B99-541439B1DB99}"/>
</file>

<file path=customXml/itemProps19.xml><?xml version="1.0" encoding="utf-8"?>
<ds:datastoreItem xmlns:ds="http://schemas.openxmlformats.org/officeDocument/2006/customXml" ds:itemID="{CC4EF96D-C2A8-4A97-8A7D-79185172771C}"/>
</file>

<file path=customXml/itemProps2.xml><?xml version="1.0" encoding="utf-8"?>
<ds:datastoreItem xmlns:ds="http://schemas.openxmlformats.org/officeDocument/2006/customXml" ds:itemID="{4BC801FC-6B1A-4172-B3CC-E17B51AD83CC}">
  <ds:schemaRefs/>
</ds:datastoreItem>
</file>

<file path=customXml/itemProps3.xml><?xml version="1.0" encoding="utf-8"?>
<ds:datastoreItem xmlns:ds="http://schemas.openxmlformats.org/officeDocument/2006/customXml" ds:itemID="{469B5436-A86B-422F-B3C3-F16B4221EF02}">
  <ds:schemaRefs/>
</ds:datastoreItem>
</file>

<file path=customXml/itemProps4.xml><?xml version="1.0" encoding="utf-8"?>
<ds:datastoreItem xmlns:ds="http://schemas.openxmlformats.org/officeDocument/2006/customXml" ds:itemID="{DF4C96FE-860B-48F3-A3B6-C55EC7DDE3F5}">
  <ds:schemaRefs/>
</ds:datastoreItem>
</file>

<file path=customXml/itemProps5.xml><?xml version="1.0" encoding="utf-8"?>
<ds:datastoreItem xmlns:ds="http://schemas.openxmlformats.org/officeDocument/2006/customXml" ds:itemID="{A277516B-4675-470E-9353-369053112901}">
  <ds:schemaRefs/>
</ds:datastoreItem>
</file>

<file path=customXml/itemProps6.xml><?xml version="1.0" encoding="utf-8"?>
<ds:datastoreItem xmlns:ds="http://schemas.openxmlformats.org/officeDocument/2006/customXml" ds:itemID="{57FCE6C4-D6CC-42BC-B110-4EFAAA1EC10A}">
  <ds:schemaRefs/>
</ds:datastoreItem>
</file>

<file path=customXml/itemProps7.xml><?xml version="1.0" encoding="utf-8"?>
<ds:datastoreItem xmlns:ds="http://schemas.openxmlformats.org/officeDocument/2006/customXml" ds:itemID="{6D5C2A68-1774-4D69-89E1-0AC52F71B4B2}">
  <ds:schemaRefs/>
</ds:datastoreItem>
</file>

<file path=customXml/itemProps8.xml><?xml version="1.0" encoding="utf-8"?>
<ds:datastoreItem xmlns:ds="http://schemas.openxmlformats.org/officeDocument/2006/customXml" ds:itemID="{6413F774-A465-4C31-9ABC-97B72383FA88}">
  <ds:schemaRefs/>
</ds:datastoreItem>
</file>

<file path=customXml/itemProps9.xml><?xml version="1.0" encoding="utf-8"?>
<ds:datastoreItem xmlns:ds="http://schemas.openxmlformats.org/officeDocument/2006/customXml" ds:itemID="{ADE19EB0-4643-40C9-B92C-51D361DEE80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MMJV PPT Template.potx</Template>
  <TotalTime>8540</TotalTime>
  <Words>163</Words>
  <Application>Microsoft Office PowerPoint</Application>
  <PresentationFormat>On-screen Show (4:3)</PresentationFormat>
  <Paragraphs>30</Paragraphs>
  <Slides>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Arial Bold</vt:lpstr>
      <vt:lpstr>Calibri</vt:lpstr>
      <vt:lpstr>Gill Sans</vt:lpstr>
      <vt:lpstr>Times</vt:lpstr>
      <vt:lpstr>Trebuchet MS</vt:lpstr>
      <vt:lpstr>MMJV PPT Template</vt:lpstr>
      <vt:lpstr>1_Office Theme</vt:lpstr>
      <vt:lpstr>1_Custom Design</vt:lpstr>
      <vt:lpstr>Malaria</vt:lpstr>
      <vt:lpstr>Introduction</vt:lpstr>
      <vt:lpstr>What are the Symptoms of Malaria?</vt:lpstr>
      <vt:lpstr>Controls</vt:lpstr>
      <vt:lpstr>Malaria Key Controls</vt:lpstr>
    </vt:vector>
  </TitlesOfParts>
  <Company>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 Coventon</dc:creator>
  <cp:lastModifiedBy>Glen Coventon</cp:lastModifiedBy>
  <cp:revision>965</cp:revision>
  <cp:lastPrinted>2018-03-29T22:56:04Z</cp:lastPrinted>
  <dcterms:created xsi:type="dcterms:W3CDTF">2009-06-11T07:05:59Z</dcterms:created>
  <dcterms:modified xsi:type="dcterms:W3CDTF">2019-03-26T03:39:55Z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ID">
    <vt:lpwstr>4f9c9d9a67be486b840a79ec9e78e889</vt:lpwstr>
  </property>
  <property fmtid="{D5CDD505-2E9C-101B-9397-08002B2CF9AE}" pid="3" name="ArticulateGUID">
    <vt:lpwstr>39ACDE24-DE23-48E9-8ABA-4F6DD59926A2</vt:lpwstr>
  </property>
  <property fmtid="{D5CDD505-2E9C-101B-9397-08002B2CF9AE}" pid="4" name="ArticulatePath">
    <vt:lpwstr>Malaria TBT Video - Presentation</vt:lpwstr>
  </property>
  <property fmtid="{D5CDD505-2E9C-101B-9397-08002B2CF9AE}" pid="5" name="IsExistingPresentation">
    <vt:lpwstr>Yes</vt:lpwstr>
  </property>
  <property fmtid="{D5CDD505-2E9C-101B-9397-08002B2CF9AE}" pid="6" name="PresentationVersion">
    <vt:lpwstr>2.0</vt:lpwstr>
  </property>
  <property fmtid="{D5CDD505-2E9C-101B-9397-08002B2CF9AE}" pid="7" name="ContentTypeId">
    <vt:lpwstr>0x010100D999C84002B06B439DA773BCD5D7BD89</vt:lpwstr>
  </property>
</Properties>
</file>