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  <p:sldMasterId id="2147483749" r:id="rId2"/>
    <p:sldMasterId id="2147483737" r:id="rId3"/>
  </p:sldMasterIdLst>
  <p:notesMasterIdLst>
    <p:notesMasterId r:id="rId9"/>
  </p:notesMasterIdLst>
  <p:handoutMasterIdLst>
    <p:handoutMasterId r:id="rId10"/>
  </p:handoutMasterIdLst>
  <p:sldIdLst>
    <p:sldId id="359" r:id="rId4"/>
    <p:sldId id="258" r:id="rId5"/>
    <p:sldId id="454" r:id="rId6"/>
    <p:sldId id="507" r:id="rId7"/>
    <p:sldId id="47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/>
    <p:restoredTop sz="95934" autoAdjust="0"/>
  </p:normalViewPr>
  <p:slideViewPr>
    <p:cSldViewPr snapToGrid="0">
      <p:cViewPr>
        <p:scale>
          <a:sx n="100" d="100"/>
          <a:sy n="100" d="100"/>
        </p:scale>
        <p:origin x="792" y="28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slide" Target="slides/slide5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7" Type="http://schemas.openxmlformats.org/officeDocument/2006/relationships/slide" Target="slides/slide4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1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latin typeface="Arial" charset="0"/>
                <a:cs typeface="Gill Sans" charset="0"/>
              </a:rPr>
              <a:t>Dropped Objects</a:t>
            </a:r>
            <a:endParaRPr lang="en-US" sz="1000" dirty="0" smtClean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smtClean="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 smtClean="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6263" marR="0" lvl="1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  <a:tab pos="2955925" algn="l"/>
              </a:tabLst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66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sdfsdf</a:t>
            </a:r>
            <a:endParaRPr lang="en-US" dirty="0" smtClean="0"/>
          </a:p>
          <a:p>
            <a:pPr lvl="2"/>
            <a:r>
              <a:rPr lang="en-US" dirty="0" err="1" smtClean="0"/>
              <a:t>asdfsdfsdf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  <a:br>
              <a:rPr lang="en-AU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emf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+mj-lt"/>
              </a:rPr>
              <a:t>APT1314</a:t>
            </a:r>
            <a:endParaRPr lang="en-AU" sz="10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Health for Life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4872037" cy="49657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</a:t>
            </a:r>
            <a:r>
              <a:rPr lang="en-US" sz="2000" dirty="0"/>
              <a:t>would happen if you got sick and could no longer work? </a:t>
            </a:r>
            <a:r>
              <a:rPr lang="en-US" sz="2000" dirty="0" smtClean="0"/>
              <a:t>How </a:t>
            </a:r>
            <a:r>
              <a:rPr lang="en-US" sz="2000" dirty="0"/>
              <a:t>would your family cope without you? 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health and well being of our people is a priority at Ok </a:t>
            </a:r>
            <a:r>
              <a:rPr lang="en-US" sz="2000" dirty="0" err="1" smtClean="0"/>
              <a:t>Tedi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pPr>
              <a:buClr>
                <a:schemeClr val="accent6"/>
              </a:buClr>
            </a:pPr>
            <a:r>
              <a:rPr lang="en-US" sz="2000" dirty="0" smtClean="0">
                <a:latin typeface="Arial" charset="0"/>
                <a:ea typeface="ＭＳ Ｐゴシック" pitchFamily="82" charset="-128"/>
              </a:rPr>
              <a:t>Ok </a:t>
            </a:r>
            <a:r>
              <a:rPr lang="en-US" sz="2000" dirty="0" err="1" smtClean="0">
                <a:latin typeface="Arial" charset="0"/>
                <a:ea typeface="ＭＳ Ｐゴシック" pitchFamily="82" charset="-128"/>
              </a:rPr>
              <a:t>Tedi’s</a:t>
            </a:r>
            <a:r>
              <a:rPr lang="en-US" sz="2000" dirty="0" smtClean="0">
                <a:latin typeface="Arial" charset="0"/>
                <a:ea typeface="ＭＳ Ｐゴシック" pitchFamily="82" charset="-128"/>
              </a:rPr>
              <a:t> Employee </a:t>
            </a:r>
            <a:r>
              <a:rPr lang="en-US" sz="2000" dirty="0">
                <a:latin typeface="Arial" charset="0"/>
                <a:ea typeface="ＭＳ Ｐゴシック" pitchFamily="82" charset="-128"/>
              </a:rPr>
              <a:t>Health and Wellness Program has been designed to help you: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Assess your own health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Access professional help when needed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Make healthy choices that can lead to better health for life. </a:t>
            </a:r>
            <a:endParaRPr lang="en-US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sz="1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325" y="1457105"/>
            <a:ext cx="3606800" cy="486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</a:t>
            </a:r>
            <a:r>
              <a:rPr lang="en-AU" dirty="0" smtClean="0"/>
              <a:t>are the Major Health Hazards facing </a:t>
            </a:r>
            <a:r>
              <a:rPr lang="en-AU" dirty="0" err="1" smtClean="0"/>
              <a:t>OTML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180137" cy="49657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Major </a:t>
            </a:r>
            <a:r>
              <a:rPr lang="en-US" sz="2000" dirty="0"/>
              <a:t>health hazards facing </a:t>
            </a:r>
            <a:r>
              <a:rPr lang="en-US" sz="2000" dirty="0" err="1"/>
              <a:t>OTML</a:t>
            </a:r>
            <a:r>
              <a:rPr lang="en-US" sz="2000" dirty="0"/>
              <a:t> </a:t>
            </a:r>
            <a:r>
              <a:rPr lang="en-US" sz="2000" dirty="0" smtClean="0"/>
              <a:t>workers include:</a:t>
            </a:r>
            <a:r>
              <a:rPr lang="en-US" sz="2000" dirty="0"/>
              <a:t>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Malaria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Tuberculosis (TB)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Diarrheal diseases (spread by poor hygiene)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Acute respiratory disease (Flu, Pneumonia, etc.)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Lifestyle illnesses such as: </a:t>
            </a:r>
            <a:endParaRPr lang="en-US" sz="2000" dirty="0" smtClean="0">
              <a:latin typeface="Arial" charset="0"/>
              <a:ea typeface="ＭＳ Ｐゴシック" pitchFamily="82" charset="-128"/>
            </a:endParaRP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 smtClean="0">
                <a:latin typeface="Arial" charset="0"/>
                <a:ea typeface="ＭＳ Ｐゴシック" pitchFamily="82" charset="-128"/>
              </a:rPr>
              <a:t>High </a:t>
            </a:r>
            <a:r>
              <a:rPr lang="en-US" sz="2000" dirty="0">
                <a:latin typeface="Arial" charset="0"/>
                <a:ea typeface="ＭＳ Ｐゴシック" pitchFamily="82" charset="-128"/>
              </a:rPr>
              <a:t>blood pressure </a:t>
            </a: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Coronary artery (heart) disease </a:t>
            </a: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Diabetes </a:t>
            </a: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Obesity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82" charset="-128"/>
              </a:rPr>
              <a:t>Fatigue</a:t>
            </a:r>
            <a:r>
              <a:rPr lang="en-US" sz="2000" dirty="0">
                <a:latin typeface="Arial" charset="0"/>
                <a:ea typeface="ＭＳ Ｐゴシック" pitchFamily="82" charset="-128"/>
              </a:rPr>
              <a:t>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HIV / Aids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Alcohol and </a:t>
            </a:r>
            <a:r>
              <a:rPr lang="en-US" sz="2000" dirty="0"/>
              <a:t>drugs, including smoking and betel nut. </a:t>
            </a:r>
          </a:p>
        </p:txBody>
      </p: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Life-long Health Journey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504237" cy="4965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1750"/>
              </a:spcBef>
              <a:buNone/>
              <a:tabLst>
                <a:tab pos="355600" algn="l"/>
              </a:tabLst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Think of life-long health as a journey.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need a map (The Health for Life Book)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might need a tune up (See your Doctor for a health assessment)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need the right fuel (Plenty of fresh fruit and vegetables and water)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must choose the right path for you (Everyone is </a:t>
            </a:r>
            <a:r>
              <a:rPr lang="en-AU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different, do what is right for you)</a:t>
            </a:r>
            <a:endParaRPr lang="en-AU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should enjoy the ride (It is not a race to get somewhere, it is about making healthy choices and changes for life)</a:t>
            </a:r>
          </a:p>
        </p:txBody>
      </p:sp>
    </p:spTree>
    <p:extLst>
      <p:ext uri="{BB962C8B-B14F-4D97-AF65-F5344CB8AC3E}">
        <p14:creationId xmlns:p14="http://schemas.microsoft.com/office/powerpoint/2010/main" val="323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504237" cy="49657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Your health is in your hands: </a:t>
            </a:r>
            <a:endParaRPr lang="en-US" sz="2000" dirty="0"/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Eat well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Move more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Quit drugs (including alcohol, 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smoking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, betel nut)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Be happy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.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0" lvl="1" indent="0">
              <a:buClr>
                <a:schemeClr val="accent6"/>
              </a:buClr>
              <a:buNone/>
              <a:tabLst>
                <a:tab pos="355600" algn="l"/>
              </a:tabLst>
              <a:defRPr/>
            </a:pP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Refer to the </a:t>
            </a:r>
            <a:r>
              <a:rPr lang="en-US" sz="2000" b="1" dirty="0" err="1" smtClean="0">
                <a:latin typeface="Arial" charset="0"/>
                <a:ea typeface="ＭＳ Ｐゴシック" pitchFamily="82" charset="-128"/>
                <a:cs typeface="ＭＳ Ｐゴシック" charset="0"/>
              </a:rPr>
              <a:t>OTML</a:t>
            </a: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 Intranet for </a:t>
            </a:r>
            <a:b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</a:b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resources and information on </a:t>
            </a:r>
            <a:b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</a:b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how to be healthy for life.</a:t>
            </a:r>
            <a:endParaRPr lang="en-US" sz="2000" b="1" dirty="0">
              <a:latin typeface="Arial" charset="0"/>
              <a:ea typeface="ＭＳ Ｐゴシック" pitchFamily="82" charset="-128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1" y="1511300"/>
            <a:ext cx="4542394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9FD716-58E3-4969-B691-C5E85741CE64}"/>
</file>

<file path=customXml/itemProps2.xml><?xml version="1.0" encoding="utf-8"?>
<ds:datastoreItem xmlns:ds="http://schemas.openxmlformats.org/officeDocument/2006/customXml" ds:itemID="{DB230AEA-0325-48BA-B5FD-27B67B8E91C5}"/>
</file>

<file path=customXml/itemProps3.xml><?xml version="1.0" encoding="utf-8"?>
<ds:datastoreItem xmlns:ds="http://schemas.openxmlformats.org/officeDocument/2006/customXml" ds:itemID="{95DFE51E-40C3-4527-B53E-6EF72B0E7920}"/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8573</TotalTime>
  <Words>151</Words>
  <Application>Microsoft Macintosh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 Bold</vt:lpstr>
      <vt:lpstr>Calibri</vt:lpstr>
      <vt:lpstr>Courier New</vt:lpstr>
      <vt:lpstr>Gill Sans</vt:lpstr>
      <vt:lpstr>ＭＳ Ｐゴシック</vt:lpstr>
      <vt:lpstr>Times</vt:lpstr>
      <vt:lpstr>Trebuchet MS</vt:lpstr>
      <vt:lpstr>Arial</vt:lpstr>
      <vt:lpstr>MMJV PPT Template</vt:lpstr>
      <vt:lpstr>1_Office Theme</vt:lpstr>
      <vt:lpstr>1_Custom Design</vt:lpstr>
      <vt:lpstr>Health for Life</vt:lpstr>
      <vt:lpstr>Introduction</vt:lpstr>
      <vt:lpstr>What are the Major Health Hazards facing OTML?</vt:lpstr>
      <vt:lpstr>The Life-long Health Journey</vt:lpstr>
      <vt:lpstr>Controls</vt:lpstr>
    </vt:vector>
  </TitlesOfParts>
  <Company>PT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960</cp:revision>
  <cp:lastPrinted>2018-03-29T22:56:04Z</cp:lastPrinted>
  <dcterms:created xsi:type="dcterms:W3CDTF">2009-06-11T07:05:59Z</dcterms:created>
  <dcterms:modified xsi:type="dcterms:W3CDTF">2019-03-22T06:58:58Z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