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3" r:id="rId4"/>
    <p:sldMasterId id="2147483749" r:id="rId5"/>
    <p:sldMasterId id="2147483737" r:id="rId6"/>
  </p:sldMasterIdLst>
  <p:notesMasterIdLst>
    <p:notesMasterId r:id="rId41"/>
  </p:notesMasterIdLst>
  <p:handoutMasterIdLst>
    <p:handoutMasterId r:id="rId42"/>
  </p:handoutMasterIdLst>
  <p:sldIdLst>
    <p:sldId id="359" r:id="rId7"/>
    <p:sldId id="452" r:id="rId8"/>
    <p:sldId id="518" r:id="rId9"/>
    <p:sldId id="258" r:id="rId10"/>
    <p:sldId id="519" r:id="rId11"/>
    <p:sldId id="520" r:id="rId12"/>
    <p:sldId id="523" r:id="rId13"/>
    <p:sldId id="521" r:id="rId14"/>
    <p:sldId id="522" r:id="rId15"/>
    <p:sldId id="524" r:id="rId16"/>
    <p:sldId id="525" r:id="rId17"/>
    <p:sldId id="526" r:id="rId18"/>
    <p:sldId id="527" r:id="rId19"/>
    <p:sldId id="528" r:id="rId20"/>
    <p:sldId id="456" r:id="rId21"/>
    <p:sldId id="529" r:id="rId22"/>
    <p:sldId id="533" r:id="rId23"/>
    <p:sldId id="530" r:id="rId24"/>
    <p:sldId id="531" r:id="rId25"/>
    <p:sldId id="532" r:id="rId26"/>
    <p:sldId id="534" r:id="rId27"/>
    <p:sldId id="535" r:id="rId28"/>
    <p:sldId id="391" r:id="rId29"/>
    <p:sldId id="536" r:id="rId30"/>
    <p:sldId id="537" r:id="rId31"/>
    <p:sldId id="538" r:id="rId32"/>
    <p:sldId id="539" r:id="rId33"/>
    <p:sldId id="540" r:id="rId34"/>
    <p:sldId id="542" r:id="rId35"/>
    <p:sldId id="543" r:id="rId36"/>
    <p:sldId id="545" r:id="rId37"/>
    <p:sldId id="544" r:id="rId38"/>
    <p:sldId id="546" r:id="rId39"/>
    <p:sldId id="505" r:id="rId40"/>
  </p:sldIdLst>
  <p:sldSz cx="9144000" cy="6858000" type="screen4x3"/>
  <p:notesSz cx="6858000" cy="9144000"/>
  <p:custDataLst>
    <p:tags r:id="rId43"/>
  </p:custDataLst>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D2D"/>
    <a:srgbClr val="183263"/>
    <a:srgbClr val="579A34"/>
    <a:srgbClr val="1D306F"/>
    <a:srgbClr val="4C72B6"/>
    <a:srgbClr val="9D9D9E"/>
    <a:srgbClr val="F6BB1C"/>
    <a:srgbClr val="579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80"/>
    <p:restoredTop sz="63526" autoAdjust="0"/>
  </p:normalViewPr>
  <p:slideViewPr>
    <p:cSldViewPr snapToGrid="0">
      <p:cViewPr varScale="1">
        <p:scale>
          <a:sx n="74" d="100"/>
          <a:sy n="74" d="100"/>
        </p:scale>
        <p:origin x="2928" y="60"/>
      </p:cViewPr>
      <p:guideLst>
        <p:guide orient="horz" pos="2160"/>
        <p:guide pos="2881"/>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86" d="100"/>
          <a:sy n="86" d="100"/>
        </p:scale>
        <p:origin x="-3090" y="-96"/>
      </p:cViewPr>
      <p:guideLst>
        <p:guide orient="horz" pos="2880"/>
        <p:guide pos="2160"/>
      </p:guideLst>
    </p:cSldViewPr>
  </p:notesViewPr>
  <p:gridSpacing cx="1828800" cy="18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5" name="Rectangle 5"/>
          <p:cNvSpPr>
            <a:spLocks noGrp="1" noChangeArrowheads="1"/>
          </p:cNvSpPr>
          <p:nvPr>
            <p:ph type="sldNum" sz="quarter" idx="3"/>
          </p:nvPr>
        </p:nvSpPr>
        <p:spPr bwMode="auto">
          <a:xfrm>
            <a:off x="0" y="8610600"/>
            <a:ext cx="68580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000" dirty="0">
                <a:latin typeface="Arial" charset="0"/>
                <a:ea typeface="Gill Sans" charset="0"/>
                <a:cs typeface="Gill Sans" charset="0"/>
              </a:defRPr>
            </a:lvl1pPr>
          </a:lstStyle>
          <a:p>
            <a:pPr>
              <a:defRPr/>
            </a:pPr>
            <a:r>
              <a:rPr lang="en-US"/>
              <a:t>http://</a:t>
            </a:r>
            <a:r>
              <a:rPr lang="en-US" err="1"/>
              <a:t>www.pertrain.com.au</a:t>
            </a:r>
            <a:endParaRPr lang="en-US"/>
          </a:p>
        </p:txBody>
      </p:sp>
      <p:sp>
        <p:nvSpPr>
          <p:cNvPr id="4" name="Rectangle 5"/>
          <p:cNvSpPr txBox="1">
            <a:spLocks noChangeArrowheads="1"/>
          </p:cNvSpPr>
          <p:nvPr/>
        </p:nvSpPr>
        <p:spPr bwMode="auto">
          <a:xfrm>
            <a:off x="533400" y="152400"/>
            <a:ext cx="5791200" cy="381000"/>
          </a:xfrm>
          <a:prstGeom prst="rect">
            <a:avLst/>
          </a:prstGeom>
          <a:noFill/>
          <a:ln w="9525">
            <a:noFill/>
            <a:miter lim="800000"/>
            <a:headEnd/>
            <a:tailEnd/>
          </a:ln>
          <a:effectLst/>
        </p:spPr>
        <p:txBody>
          <a:bodyPr anchor="b"/>
          <a:lstStyle>
            <a:lvl1pPr>
              <a:tabLst>
                <a:tab pos="5557838" algn="r"/>
              </a:tabLst>
              <a:defRPr sz="2400">
                <a:solidFill>
                  <a:schemeClr val="tx1"/>
                </a:solidFill>
                <a:latin typeface="Times" panose="02020603050405020304" pitchFamily="18" charset="0"/>
                <a:ea typeface="MS PGothic" panose="020B0600070205080204" pitchFamily="34" charset="-128"/>
              </a:defRPr>
            </a:lvl1pPr>
            <a:lvl2pPr marL="37931725" indent="-37474525">
              <a:tabLst>
                <a:tab pos="5557838" algn="r"/>
              </a:tabLst>
              <a:defRPr sz="2400">
                <a:solidFill>
                  <a:schemeClr val="tx1"/>
                </a:solidFill>
                <a:latin typeface="Times" panose="02020603050405020304" pitchFamily="18" charset="0"/>
                <a:ea typeface="MS PGothic" panose="020B0600070205080204" pitchFamily="34" charset="-128"/>
              </a:defRPr>
            </a:lvl2pPr>
            <a:lvl3pPr marL="1143000" indent="-228600">
              <a:tabLst>
                <a:tab pos="5557838" algn="r"/>
              </a:tabLst>
              <a:defRPr sz="2400">
                <a:solidFill>
                  <a:schemeClr val="tx1"/>
                </a:solidFill>
                <a:latin typeface="Times" panose="02020603050405020304" pitchFamily="18" charset="0"/>
                <a:ea typeface="MS PGothic" panose="020B0600070205080204" pitchFamily="34" charset="-128"/>
              </a:defRPr>
            </a:lvl3pPr>
            <a:lvl4pPr marL="1600200" indent="-228600">
              <a:tabLst>
                <a:tab pos="5557838" algn="r"/>
              </a:tabLst>
              <a:defRPr sz="2400">
                <a:solidFill>
                  <a:schemeClr val="tx1"/>
                </a:solidFill>
                <a:latin typeface="Times" panose="02020603050405020304" pitchFamily="18" charset="0"/>
                <a:ea typeface="MS PGothic" panose="020B0600070205080204" pitchFamily="34" charset="-128"/>
              </a:defRPr>
            </a:lvl4pPr>
            <a:lvl5pPr marL="2057400" indent="-228600">
              <a:tabLst>
                <a:tab pos="5557838" algn="r"/>
              </a:tabLst>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5557838" algn="r"/>
              </a:tabLs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5557838" algn="r"/>
              </a:tabLs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5557838" algn="r"/>
              </a:tabLs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5557838" algn="r"/>
              </a:tabLst>
              <a:defRPr sz="2400">
                <a:solidFill>
                  <a:schemeClr val="tx1"/>
                </a:solidFill>
                <a:latin typeface="Times" panose="02020603050405020304" pitchFamily="18" charset="0"/>
                <a:ea typeface="MS PGothic" panose="020B0600070205080204" pitchFamily="34" charset="-128"/>
              </a:defRPr>
            </a:lvl9pPr>
          </a:lstStyle>
          <a:p>
            <a:r>
              <a:rPr lang="en-US" altLang="en-US" sz="1000" b="1">
                <a:latin typeface="Arial" panose="020B0604020202020204" pitchFamily="34" charset="0"/>
                <a:ea typeface="Gill Sans"/>
                <a:cs typeface="Gill Sans"/>
              </a:rPr>
              <a:t>Operator Responsibilities</a:t>
            </a:r>
            <a:endParaRPr lang="en-US" altLang="en-US" sz="1000">
              <a:latin typeface="Arial" panose="020B0604020202020204" pitchFamily="34" charset="0"/>
              <a:ea typeface="Gill Sans"/>
              <a:cs typeface="Gill Sans"/>
            </a:endParaRPr>
          </a:p>
        </p:txBody>
      </p:sp>
    </p:spTree>
    <p:extLst>
      <p:ext uri="{BB962C8B-B14F-4D97-AF65-F5344CB8AC3E}">
        <p14:creationId xmlns:p14="http://schemas.microsoft.com/office/powerpoint/2010/main" val="132268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Rectangle 4"/>
          <p:cNvSpPr>
            <a:spLocks noGrp="1" noRot="1" noChangeAspect="1" noChangeArrowheads="1" noTextEdit="1"/>
          </p:cNvSpPr>
          <p:nvPr>
            <p:ph type="sldImg" idx="2"/>
          </p:nvPr>
        </p:nvSpPr>
        <p:spPr bwMode="auto">
          <a:xfrm>
            <a:off x="2516188" y="304800"/>
            <a:ext cx="3808412" cy="27432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endParaRPr lang="en-US" noProof="0" dirty="0"/>
          </a:p>
        </p:txBody>
      </p:sp>
      <p:sp>
        <p:nvSpPr>
          <p:cNvPr id="17413" name="Rectangle 5"/>
          <p:cNvSpPr>
            <a:spLocks noGrp="1" noChangeArrowheads="1"/>
          </p:cNvSpPr>
          <p:nvPr>
            <p:ph type="body" sz="quarter" idx="3"/>
          </p:nvPr>
        </p:nvSpPr>
        <p:spPr bwMode="auto">
          <a:xfrm>
            <a:off x="609600" y="3200400"/>
            <a:ext cx="5715000" cy="556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0"/>
            <a:r>
              <a:rPr lang="en-US" noProof="0"/>
              <a:t>Asdfa</a:t>
            </a:r>
          </a:p>
          <a:p>
            <a:pPr lvl="0"/>
            <a:r>
              <a:rPr lang="en-US" noProof="0"/>
              <a:t>sdfsdf</a:t>
            </a:r>
          </a:p>
        </p:txBody>
      </p:sp>
      <p:sp>
        <p:nvSpPr>
          <p:cNvPr id="14344" name="Slide Number Placeholder 4"/>
          <p:cNvSpPr txBox="1">
            <a:spLocks noGrp="1"/>
          </p:cNvSpPr>
          <p:nvPr/>
        </p:nvSpPr>
        <p:spPr bwMode="auto">
          <a:xfrm>
            <a:off x="0" y="8610600"/>
            <a:ext cx="6858000" cy="457200"/>
          </a:xfrm>
          <a:prstGeom prst="rect">
            <a:avLst/>
          </a:prstGeom>
          <a:noFill/>
          <a:ln w="9525">
            <a:noFill/>
            <a:miter lim="800000"/>
            <a:headEnd/>
            <a:tailEnd/>
          </a:ln>
        </p:spPr>
        <p:txBody>
          <a:bodyPr anchor="b"/>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900">
                <a:latin typeface="Arial" panose="020B0604020202020204" pitchFamily="34" charset="0"/>
                <a:ea typeface="Gill Sans"/>
                <a:cs typeface="Gill Sans"/>
              </a:rPr>
              <a:t>Section One: Page </a:t>
            </a:r>
            <a:fld id="{22D0F37A-3D7D-431A-8590-183BA09D7B5C}" type="slidenum">
              <a:rPr lang="en-US" altLang="en-US" sz="900">
                <a:latin typeface="Arial" panose="020B0604020202020204" pitchFamily="34" charset="0"/>
                <a:ea typeface="Gill Sans"/>
                <a:cs typeface="Gill Sans"/>
              </a:rPr>
              <a:pPr algn="ctr"/>
              <a:t>‹#›</a:t>
            </a:fld>
            <a:endParaRPr lang="en-US" altLang="en-US" sz="900">
              <a:latin typeface="Arial" panose="020B0604020202020204" pitchFamily="34" charset="0"/>
              <a:ea typeface="Gill Sans"/>
              <a:cs typeface="Gill Sans"/>
            </a:endParaRPr>
          </a:p>
        </p:txBody>
      </p:sp>
      <p:sp>
        <p:nvSpPr>
          <p:cNvPr id="3077" name="TextBox 6"/>
          <p:cNvSpPr txBox="1">
            <a:spLocks noChangeArrowheads="1"/>
          </p:cNvSpPr>
          <p:nvPr/>
        </p:nvSpPr>
        <p:spPr bwMode="auto">
          <a:xfrm>
            <a:off x="609600" y="2847975"/>
            <a:ext cx="3124200" cy="276225"/>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defRPr/>
            </a:pPr>
            <a:r>
              <a:rPr lang="en-US" sz="1200" b="1" i="1" dirty="0">
                <a:solidFill>
                  <a:srgbClr val="262626"/>
                </a:solidFill>
                <a:latin typeface="Arial" charset="0"/>
                <a:cs typeface="Arial Bold" charset="0"/>
              </a:rPr>
              <a:t>Trainer Key Points</a:t>
            </a:r>
          </a:p>
        </p:txBody>
      </p:sp>
    </p:spTree>
    <p:extLst>
      <p:ext uri="{BB962C8B-B14F-4D97-AF65-F5344CB8AC3E}">
        <p14:creationId xmlns:p14="http://schemas.microsoft.com/office/powerpoint/2010/main" val="281425425"/>
      </p:ext>
    </p:extLst>
  </p:cSld>
  <p:clrMap bg1="lt1" tx1="dk1" bg2="lt2" tx2="dk2" accent1="accent1" accent2="accent2" accent3="accent3" accent4="accent4" accent5="accent5" accent6="accent6" hlink="hlink" folHlink="folHlink"/>
  <p:hf hdr="0" ftr="0" dt="0"/>
  <p:notesStyle>
    <a:lvl1pPr marL="196850" indent="-196850" algn="l" rtl="0" eaLnBrk="0" fontAlgn="base" hangingPunct="0">
      <a:spcBef>
        <a:spcPts val="1000"/>
      </a:spcBef>
      <a:spcAft>
        <a:spcPct val="0"/>
      </a:spcAft>
      <a:buFont typeface="Times" panose="02020603050405020304" pitchFamily="18" charset="0"/>
      <a:buChar char="•"/>
      <a:tabLst>
        <a:tab pos="2667000" algn="l"/>
        <a:tab pos="2955925" algn="l"/>
      </a:tabLst>
      <a:defRPr sz="1000" kern="1200">
        <a:solidFill>
          <a:schemeClr val="tx1"/>
        </a:solidFill>
        <a:latin typeface="Arial"/>
        <a:ea typeface="MS PGothic" panose="020B0600070205080204" pitchFamily="34" charset="-128"/>
        <a:cs typeface="Arial"/>
      </a:defRPr>
    </a:lvl1pPr>
    <a:lvl2pPr marL="576263" indent="-188913" algn="l" rtl="0" eaLnBrk="0" fontAlgn="base" hangingPunct="0">
      <a:spcBef>
        <a:spcPts val="300"/>
      </a:spcBef>
      <a:spcAft>
        <a:spcPct val="0"/>
      </a:spcAft>
      <a:buChar char="-"/>
      <a:tabLst>
        <a:tab pos="2667000" algn="l"/>
        <a:tab pos="2955925" algn="l"/>
      </a:tabLst>
      <a:defRPr sz="1000" kern="1200">
        <a:solidFill>
          <a:schemeClr val="tx1"/>
        </a:solidFill>
        <a:latin typeface="Arial"/>
        <a:ea typeface="MS PGothic" panose="020B0600070205080204" pitchFamily="34" charset="-128"/>
        <a:cs typeface="Arial"/>
      </a:defRPr>
    </a:lvl2pPr>
    <a:lvl3pPr marL="955675" indent="-188913" algn="l" rtl="0" eaLnBrk="0" fontAlgn="base" hangingPunct="0">
      <a:spcBef>
        <a:spcPts val="300"/>
      </a:spcBef>
      <a:spcAft>
        <a:spcPct val="0"/>
      </a:spcAft>
      <a:buChar char="•"/>
      <a:tabLst>
        <a:tab pos="2667000" algn="l"/>
        <a:tab pos="2955925" algn="l"/>
      </a:tabLst>
      <a:defRPr sz="1000" kern="1200">
        <a:solidFill>
          <a:schemeClr val="tx1"/>
        </a:solidFill>
        <a:latin typeface="Arial"/>
        <a:ea typeface="MS PGothic" panose="020B0600070205080204" pitchFamily="34" charset="-128"/>
        <a:cs typeface="Arial"/>
      </a:defRPr>
    </a:lvl3pPr>
    <a:lvl4pPr marL="1600200" indent="-228600" algn="l" rtl="0" eaLnBrk="0" fontAlgn="base" hangingPunct="0">
      <a:spcBef>
        <a:spcPct val="30000"/>
      </a:spcBef>
      <a:spcAft>
        <a:spcPct val="0"/>
      </a:spcAft>
      <a:tabLst>
        <a:tab pos="2667000" algn="l"/>
        <a:tab pos="2955925" algn="l"/>
      </a:tabLst>
      <a:defRPr sz="1200" kern="1200">
        <a:solidFill>
          <a:schemeClr val="tx1"/>
        </a:solidFill>
        <a:latin typeface="Arial" pitchFamily="64" charset="0"/>
        <a:ea typeface="MS PGothic" panose="020B0600070205080204" pitchFamily="34" charset="-128"/>
        <a:cs typeface="+mn-cs"/>
      </a:defRPr>
    </a:lvl4pPr>
    <a:lvl5pPr marL="2057400" indent="-228600" algn="l" rtl="0" eaLnBrk="0" fontAlgn="base" hangingPunct="0">
      <a:spcBef>
        <a:spcPct val="30000"/>
      </a:spcBef>
      <a:spcAft>
        <a:spcPct val="0"/>
      </a:spcAft>
      <a:tabLst>
        <a:tab pos="2667000" algn="l"/>
        <a:tab pos="2955925" algn="l"/>
      </a:tabLst>
      <a:defRPr sz="1200" kern="1200">
        <a:solidFill>
          <a:schemeClr val="tx1"/>
        </a:solidFill>
        <a:latin typeface="Arial" pitchFamily="64"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145410" name="Notes Placeholder 2"/>
          <p:cNvSpPr>
            <a:spLocks noGrp="1"/>
          </p:cNvSpPr>
          <p:nvPr>
            <p:ph type="body" idx="1"/>
          </p:nvPr>
        </p:nvSpPr>
        <p:spPr>
          <a:ln/>
          <a:extLst>
            <a:ext uri="{909E8E84-426E-40dd-AFC4-6F175D3DCCD1}"/>
            <a:ext uri="{91240B29-F687-4f45-9708-019B960494DF}"/>
          </a:extLst>
        </p:spPr>
        <p:txBody>
          <a:bodyPr/>
          <a:lstStyle/>
          <a:p>
            <a:pPr eaLnBrk="1" hangingPunct="1">
              <a:spcBef>
                <a:spcPct val="0"/>
              </a:spcBef>
              <a:buFont typeface="Times" charset="0"/>
              <a:buChar char="•"/>
              <a:defRPr/>
            </a:pPr>
            <a:r>
              <a:rPr lang="en-US" altLang="en-US" dirty="0">
                <a:latin typeface="Arial" pitchFamily="34" charset="0"/>
                <a:ea typeface="ＭＳ Ｐゴシック" pitchFamily="82" charset="-128"/>
              </a:rPr>
              <a:t>Welcome. </a:t>
            </a:r>
          </a:p>
          <a:p>
            <a:pPr eaLnBrk="1" hangingPunct="1">
              <a:spcBef>
                <a:spcPct val="0"/>
              </a:spcBef>
              <a:buFont typeface="Times" charset="0"/>
              <a:buChar char="•"/>
              <a:defRPr/>
            </a:pPr>
            <a:r>
              <a:rPr lang="en-US" altLang="en-US" dirty="0">
                <a:latin typeface="Arial" pitchFamily="34" charset="0"/>
                <a:ea typeface="ＭＳ Ｐゴシック" pitchFamily="82" charset="-128"/>
              </a:rPr>
              <a:t>Introduce yourself. </a:t>
            </a:r>
          </a:p>
          <a:p>
            <a:pPr eaLnBrk="1" hangingPunct="1">
              <a:spcBef>
                <a:spcPct val="0"/>
              </a:spcBef>
              <a:buFont typeface="Times" charset="0"/>
              <a:buChar char="•"/>
              <a:defRPr/>
            </a:pPr>
            <a:r>
              <a:rPr lang="en-US" altLang="en-US" dirty="0">
                <a:latin typeface="Arial" pitchFamily="34" charset="0"/>
                <a:ea typeface="ＭＳ Ｐゴシック" pitchFamily="82" charset="-128"/>
              </a:rPr>
              <a:t>Outline your experience.</a:t>
            </a:r>
          </a:p>
          <a:p>
            <a:pPr eaLnBrk="1" hangingPunct="1">
              <a:spcBef>
                <a:spcPct val="0"/>
              </a:spcBef>
              <a:buFont typeface="Times" charset="0"/>
              <a:buChar char="•"/>
              <a:defRPr/>
            </a:pPr>
            <a:r>
              <a:rPr lang="en-US" altLang="en-US" dirty="0">
                <a:latin typeface="Arial" pitchFamily="34" charset="0"/>
                <a:ea typeface="ＭＳ Ｐゴシック" pitchFamily="82" charset="-128"/>
              </a:rPr>
              <a:t>Explain where the facilities are and any OHS issues if necessary</a:t>
            </a:r>
          </a:p>
          <a:p>
            <a:pPr marL="171450" indent="-171450">
              <a:buFont typeface="Arial"/>
              <a:buChar char="•"/>
              <a:defRPr/>
            </a:pPr>
            <a:r>
              <a:rPr lang="en-US" dirty="0">
                <a:solidFill>
                  <a:schemeClr val="dk1"/>
                </a:solidFill>
                <a:ea typeface="ＭＳ Ｐゴシック" pitchFamily="82" charset="-128"/>
              </a:rPr>
              <a:t>Timeframe for the course.</a:t>
            </a:r>
          </a:p>
          <a:p>
            <a:pPr marL="171450" indent="-171450">
              <a:buFont typeface="Arial"/>
              <a:buChar char="•"/>
              <a:defRPr/>
            </a:pPr>
            <a:r>
              <a:rPr lang="en-US" dirty="0">
                <a:solidFill>
                  <a:schemeClr val="dk1"/>
                </a:solidFill>
                <a:ea typeface="ＭＳ Ｐゴシック" pitchFamily="82" charset="-128"/>
              </a:rPr>
              <a:t>Handouts: </a:t>
            </a:r>
          </a:p>
          <a:p>
            <a:pPr marL="177800" indent="0">
              <a:buFont typeface="Arial"/>
              <a:buNone/>
              <a:defRPr/>
            </a:pPr>
            <a:r>
              <a:rPr lang="en-US" dirty="0">
                <a:solidFill>
                  <a:schemeClr val="dk1"/>
                </a:solidFill>
                <a:ea typeface="ＭＳ Ｐゴシック" pitchFamily="82" charset="-128"/>
              </a:rPr>
              <a:t>-  Attendance Sheet - get all trainees to sign </a:t>
            </a:r>
          </a:p>
          <a:p>
            <a:pPr marL="177800" indent="0">
              <a:buFont typeface="Arial"/>
              <a:buNone/>
              <a:defRPr/>
            </a:pPr>
            <a:r>
              <a:rPr lang="en-US" dirty="0">
                <a:solidFill>
                  <a:schemeClr val="dk1"/>
                </a:solidFill>
                <a:ea typeface="ＭＳ Ｐゴシック" pitchFamily="82" charset="-128"/>
              </a:rPr>
              <a:t>-  Training Material (Reference book, permits, </a:t>
            </a:r>
            <a:r>
              <a:rPr lang="en-US" dirty="0" err="1">
                <a:solidFill>
                  <a:schemeClr val="dk1"/>
                </a:solidFill>
                <a:ea typeface="ＭＳ Ｐゴシック" pitchFamily="82" charset="-128"/>
              </a:rPr>
              <a:t>etc</a:t>
            </a:r>
            <a:r>
              <a:rPr lang="en-US" dirty="0">
                <a:solidFill>
                  <a:schemeClr val="dk1"/>
                </a:solidFill>
                <a:ea typeface="ＭＳ Ｐゴシック" pitchFamily="82" charset="-128"/>
              </a:rPr>
              <a:t>)</a:t>
            </a:r>
            <a:r>
              <a:rPr lang="en-US" altLang="en-US" dirty="0">
                <a:latin typeface="Arial" pitchFamily="34" charset="0"/>
                <a:ea typeface="ＭＳ Ｐゴシック" pitchFamily="82" charset="-128"/>
              </a:rPr>
              <a:t>.</a:t>
            </a:r>
          </a:p>
          <a:p>
            <a:pPr eaLnBrk="1" hangingPunct="1">
              <a:spcBef>
                <a:spcPct val="0"/>
              </a:spcBef>
              <a:buFont typeface="Times" charset="0"/>
              <a:buChar char="•"/>
              <a:defRPr/>
            </a:pPr>
            <a:r>
              <a:rPr lang="en-US" altLang="en-US" dirty="0">
                <a:latin typeface="Arial" pitchFamily="34" charset="0"/>
                <a:ea typeface="ＭＳ Ｐゴシック" pitchFamily="82" charset="-128"/>
              </a:rPr>
              <a:t>Any questions?</a:t>
            </a:r>
          </a:p>
        </p:txBody>
      </p:sp>
    </p:spTree>
    <p:extLst>
      <p:ext uri="{BB962C8B-B14F-4D97-AF65-F5344CB8AC3E}">
        <p14:creationId xmlns:p14="http://schemas.microsoft.com/office/powerpoint/2010/main" val="2993510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Discuss and demonstrate the checks that must be performed inside the vehicle, before and after starting the engine.</a:t>
            </a:r>
          </a:p>
          <a:p>
            <a:r>
              <a:rPr lang="en-US" altLang="en-US" smtClean="0">
                <a:latin typeface="Arial" panose="020B0604020202020204" pitchFamily="34" charset="0"/>
                <a:cs typeface="Arial" panose="020B0604020202020204" pitchFamily="34" charset="0"/>
              </a:rPr>
              <a:t>Remind participants that if the engine is cold, allow it to warm up at idle speed for 1-3 minutes before checking gauges and warning lights.</a:t>
            </a:r>
          </a:p>
        </p:txBody>
      </p:sp>
    </p:spTree>
    <p:extLst>
      <p:ext uri="{BB962C8B-B14F-4D97-AF65-F5344CB8AC3E}">
        <p14:creationId xmlns:p14="http://schemas.microsoft.com/office/powerpoint/2010/main" val="2097539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Emphasise that if something is wrong there is usually some sort of warning - a strange sound, vibration, smell, etc.</a:t>
            </a:r>
          </a:p>
          <a:p>
            <a:r>
              <a:rPr lang="en-US" altLang="en-US" smtClean="0">
                <a:latin typeface="Arial" panose="020B0604020202020204" pitchFamily="34" charset="0"/>
                <a:cs typeface="Arial" panose="020B0604020202020204" pitchFamily="34" charset="0"/>
              </a:rPr>
              <a:t>Use all your senses during start-up and operation.</a:t>
            </a:r>
          </a:p>
        </p:txBody>
      </p:sp>
    </p:spTree>
    <p:extLst>
      <p:ext uri="{BB962C8B-B14F-4D97-AF65-F5344CB8AC3E}">
        <p14:creationId xmlns:p14="http://schemas.microsoft.com/office/powerpoint/2010/main" val="1192714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If something doesn’t seem right, it probably isn’t. </a:t>
            </a:r>
          </a:p>
          <a:p>
            <a:r>
              <a:rPr lang="en-US" altLang="en-US" smtClean="0">
                <a:latin typeface="Arial" panose="020B0604020202020204" pitchFamily="34" charset="0"/>
                <a:cs typeface="Arial" panose="020B0604020202020204" pitchFamily="34" charset="0"/>
              </a:rPr>
              <a:t>Do not operate faulty or damaged equipment.</a:t>
            </a:r>
          </a:p>
          <a:p>
            <a:r>
              <a:rPr lang="en-US" altLang="en-US" smtClean="0">
                <a:latin typeface="Arial" panose="020B0604020202020204" pitchFamily="34" charset="0"/>
                <a:cs typeface="Arial" panose="020B0604020202020204" pitchFamily="34" charset="0"/>
              </a:rPr>
              <a:t>Tag it out of service and report it for maintenance.</a:t>
            </a:r>
          </a:p>
        </p:txBody>
      </p:sp>
    </p:spTree>
    <p:extLst>
      <p:ext uri="{BB962C8B-B14F-4D97-AF65-F5344CB8AC3E}">
        <p14:creationId xmlns:p14="http://schemas.microsoft.com/office/powerpoint/2010/main" val="3373085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Discuss the other operator controls:</a:t>
            </a:r>
          </a:p>
          <a:p>
            <a:pPr lvl="1"/>
            <a:r>
              <a:rPr lang="en-US" altLang="en-US" smtClean="0">
                <a:latin typeface="Arial" panose="020B0604020202020204" pitchFamily="34" charset="0"/>
                <a:cs typeface="Arial" panose="020B0604020202020204" pitchFamily="34" charset="0"/>
              </a:rPr>
              <a:t>Training and authorisation</a:t>
            </a:r>
          </a:p>
          <a:p>
            <a:pPr lvl="1"/>
            <a:r>
              <a:rPr lang="en-US" altLang="en-US" smtClean="0">
                <a:latin typeface="Arial" panose="020B0604020202020204" pitchFamily="34" charset="0"/>
                <a:cs typeface="Arial" panose="020B0604020202020204" pitchFamily="34" charset="0"/>
              </a:rPr>
              <a:t>Fit for work</a:t>
            </a:r>
          </a:p>
          <a:p>
            <a:pPr lvl="1"/>
            <a:r>
              <a:rPr lang="en-US" altLang="en-US" smtClean="0">
                <a:latin typeface="Arial" panose="020B0604020202020204" pitchFamily="34" charset="0"/>
                <a:cs typeface="Arial" panose="020B0604020202020204" pitchFamily="34" charset="0"/>
              </a:rPr>
              <a:t>Comply with road rules</a:t>
            </a:r>
          </a:p>
          <a:p>
            <a:pPr lvl="1"/>
            <a:r>
              <a:rPr lang="en-US" altLang="en-US" smtClean="0">
                <a:latin typeface="Arial" panose="020B0604020202020204" pitchFamily="34" charset="0"/>
                <a:cs typeface="Arial" panose="020B0604020202020204" pitchFamily="34" charset="0"/>
              </a:rPr>
              <a:t>Do not use mobile phone when driving</a:t>
            </a:r>
          </a:p>
          <a:p>
            <a:pPr lvl="1"/>
            <a:r>
              <a:rPr lang="en-US" altLang="en-US" smtClean="0">
                <a:latin typeface="Arial" panose="020B0604020202020204" pitchFamily="34" charset="0"/>
                <a:cs typeface="Arial" panose="020B0604020202020204" pitchFamily="34" charset="0"/>
              </a:rPr>
              <a:t>Drive to conditions, e.g. slow down in wet conditions.</a:t>
            </a:r>
          </a:p>
        </p:txBody>
      </p:sp>
    </p:spTree>
    <p:extLst>
      <p:ext uri="{BB962C8B-B14F-4D97-AF65-F5344CB8AC3E}">
        <p14:creationId xmlns:p14="http://schemas.microsoft.com/office/powerpoint/2010/main" val="1689226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Discuss the driving techniques that can help to prevent vehicle accidents.</a:t>
            </a:r>
          </a:p>
        </p:txBody>
      </p:sp>
    </p:spTree>
    <p:extLst>
      <p:ext uri="{BB962C8B-B14F-4D97-AF65-F5344CB8AC3E}">
        <p14:creationId xmlns:p14="http://schemas.microsoft.com/office/powerpoint/2010/main" val="2665131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AU" altLang="en-US" smtClean="0">
                <a:solidFill>
                  <a:srgbClr val="000000"/>
                </a:solidFill>
                <a:latin typeface="Arial" panose="020B0604020202020204" pitchFamily="34" charset="0"/>
                <a:cs typeface="Arial" panose="020B0604020202020204" pitchFamily="34" charset="0"/>
              </a:rPr>
              <a:t>Using the photo, discuss the blind spots that are around all vehicles and the guidelines you can follow to minimise the risks associated with blind spots.</a:t>
            </a:r>
          </a:p>
          <a:p>
            <a:pPr marL="171450" indent="-171450">
              <a:buFont typeface="Arial" panose="020B0604020202020204" pitchFamily="34" charset="0"/>
              <a:buChar char="•"/>
            </a:pPr>
            <a:r>
              <a:rPr lang="en-AU" altLang="en-US" smtClean="0">
                <a:solidFill>
                  <a:srgbClr val="000000"/>
                </a:solidFill>
                <a:latin typeface="Arial" panose="020B0604020202020204" pitchFamily="34" charset="0"/>
                <a:cs typeface="Arial" panose="020B0604020202020204" pitchFamily="34" charset="0"/>
              </a:rPr>
              <a:t>Discuss the controls that a pedestrian must apply to minimise the risks associated with vehicle blind spots</a:t>
            </a:r>
          </a:p>
          <a:p>
            <a:pPr marL="550863" lvl="1" indent="-171450">
              <a:buFont typeface="Arial" panose="020B0604020202020204" pitchFamily="34" charset="0"/>
              <a:buChar char="•"/>
            </a:pPr>
            <a:r>
              <a:rPr lang="en-AU" altLang="en-US" smtClean="0">
                <a:solidFill>
                  <a:srgbClr val="000000"/>
                </a:solidFill>
                <a:latin typeface="Arial" panose="020B0604020202020204" pitchFamily="34" charset="0"/>
                <a:cs typeface="Arial" panose="020B0604020202020204" pitchFamily="34" charset="0"/>
              </a:rPr>
              <a:t>Separation/safe distance </a:t>
            </a:r>
          </a:p>
          <a:p>
            <a:pPr marL="550863" lvl="1" indent="-171450">
              <a:buFont typeface="Arial" panose="020B0604020202020204" pitchFamily="34" charset="0"/>
              <a:buChar char="•"/>
            </a:pPr>
            <a:r>
              <a:rPr lang="en-AU" altLang="en-US" smtClean="0">
                <a:solidFill>
                  <a:srgbClr val="000000"/>
                </a:solidFill>
                <a:latin typeface="Arial" panose="020B0604020202020204" pitchFamily="34" charset="0"/>
                <a:cs typeface="Arial" panose="020B0604020202020204" pitchFamily="34" charset="0"/>
              </a:rPr>
              <a:t>Assume you cannot be seen (this is much safer than assuming you can be/have been seen)</a:t>
            </a:r>
          </a:p>
          <a:p>
            <a:pPr marL="550863" lvl="1" indent="-171450">
              <a:buFont typeface="Arial" panose="020B0604020202020204" pitchFamily="34" charset="0"/>
              <a:buChar char="•"/>
            </a:pPr>
            <a:r>
              <a:rPr lang="en-AU" altLang="en-US" smtClean="0">
                <a:solidFill>
                  <a:srgbClr val="000000"/>
                </a:solidFill>
                <a:latin typeface="Arial" panose="020B0604020202020204" pitchFamily="34" charset="0"/>
                <a:cs typeface="Arial" panose="020B0604020202020204" pitchFamily="34" charset="0"/>
              </a:rPr>
              <a:t>Do not position yourself between vehicles</a:t>
            </a:r>
          </a:p>
          <a:p>
            <a:pPr marL="550863" lvl="1" indent="-171450">
              <a:buFont typeface="Arial" panose="020B0604020202020204" pitchFamily="34" charset="0"/>
              <a:buChar char="•"/>
            </a:pPr>
            <a:r>
              <a:rPr lang="en-AU" altLang="en-US" smtClean="0">
                <a:solidFill>
                  <a:srgbClr val="000000"/>
                </a:solidFill>
                <a:latin typeface="Arial" panose="020B0604020202020204" pitchFamily="34" charset="0"/>
                <a:cs typeface="Arial" panose="020B0604020202020204" pitchFamily="34" charset="0"/>
              </a:rPr>
              <a:t>Stay on designated walkways</a:t>
            </a:r>
          </a:p>
          <a:p>
            <a:pPr marL="550863" lvl="1" indent="-171450">
              <a:buFont typeface="Arial" panose="020B0604020202020204" pitchFamily="34" charset="0"/>
              <a:buChar char="•"/>
            </a:pPr>
            <a:r>
              <a:rPr lang="en-AU" altLang="en-US" smtClean="0">
                <a:solidFill>
                  <a:srgbClr val="000000"/>
                </a:solidFill>
                <a:latin typeface="Arial" panose="020B0604020202020204" pitchFamily="34" charset="0"/>
                <a:cs typeface="Arial" panose="020B0604020202020204" pitchFamily="34" charset="0"/>
              </a:rPr>
              <a:t>Wear hi-vis clothes.</a:t>
            </a:r>
          </a:p>
        </p:txBody>
      </p:sp>
    </p:spTree>
    <p:extLst>
      <p:ext uri="{BB962C8B-B14F-4D97-AF65-F5344CB8AC3E}">
        <p14:creationId xmlns:p14="http://schemas.microsoft.com/office/powerpoint/2010/main" val="3818622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AU" altLang="en-US" smtClean="0">
                <a:solidFill>
                  <a:srgbClr val="000000"/>
                </a:solidFill>
                <a:latin typeface="Arial" panose="020B0604020202020204" pitchFamily="34" charset="0"/>
                <a:cs typeface="Arial" panose="020B0604020202020204" pitchFamily="34" charset="0"/>
              </a:rPr>
              <a:t>Discuss the effect of speed on breaking distance and the consequences of a collision.</a:t>
            </a:r>
          </a:p>
        </p:txBody>
      </p:sp>
    </p:spTree>
    <p:extLst>
      <p:ext uri="{BB962C8B-B14F-4D97-AF65-F5344CB8AC3E}">
        <p14:creationId xmlns:p14="http://schemas.microsoft.com/office/powerpoint/2010/main" val="2958007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Discuss the conditions that can affect stopping distance and the key considerations when braking.</a:t>
            </a:r>
          </a:p>
        </p:txBody>
      </p:sp>
    </p:spTree>
    <p:extLst>
      <p:ext uri="{BB962C8B-B14F-4D97-AF65-F5344CB8AC3E}">
        <p14:creationId xmlns:p14="http://schemas.microsoft.com/office/powerpoint/2010/main" val="3604576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Discuss the requirements for doing a U-turn on site and on a public road.</a:t>
            </a:r>
          </a:p>
        </p:txBody>
      </p:sp>
    </p:spTree>
    <p:extLst>
      <p:ext uri="{BB962C8B-B14F-4D97-AF65-F5344CB8AC3E}">
        <p14:creationId xmlns:p14="http://schemas.microsoft.com/office/powerpoint/2010/main" val="3400641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Discuss the procedure for safe cornering.</a:t>
            </a:r>
          </a:p>
        </p:txBody>
      </p:sp>
    </p:spTree>
    <p:extLst>
      <p:ext uri="{BB962C8B-B14F-4D97-AF65-F5344CB8AC3E}">
        <p14:creationId xmlns:p14="http://schemas.microsoft.com/office/powerpoint/2010/main" val="652344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sz="1100" smtClean="0">
                <a:solidFill>
                  <a:srgbClr val="000000"/>
                </a:solidFill>
                <a:latin typeface="Arial" panose="020B0604020202020204" pitchFamily="34" charset="0"/>
                <a:cs typeface="Arial" panose="020B0604020202020204" pitchFamily="34" charset="0"/>
              </a:rPr>
              <a:t>Discuss </a:t>
            </a:r>
            <a:r>
              <a:rPr lang="en-AU" altLang="en-US" sz="1100" smtClean="0">
                <a:solidFill>
                  <a:srgbClr val="000000"/>
                </a:solidFill>
                <a:latin typeface="Arial" panose="020B0604020202020204" pitchFamily="34" charset="0"/>
                <a:cs typeface="Arial" panose="020B0604020202020204" pitchFamily="34" charset="0"/>
              </a:rPr>
              <a:t>the dangers of driving, and in particular the risks relating to driving at OTML.</a:t>
            </a:r>
          </a:p>
          <a:p>
            <a:pPr marL="171450" lvl="1" indent="-171450">
              <a:spcBef>
                <a:spcPts val="1000"/>
              </a:spcBef>
              <a:buFont typeface="Arial" panose="020B0604020202020204" pitchFamily="34" charset="0"/>
              <a:buChar char="•"/>
            </a:pPr>
            <a:r>
              <a:rPr lang="en-AU" altLang="en-US" sz="2000" smtClean="0">
                <a:latin typeface="Arial" panose="020B0604020202020204" pitchFamily="34" charset="0"/>
                <a:cs typeface="Arial" panose="020B0604020202020204" pitchFamily="34" charset="0"/>
              </a:rPr>
              <a:t>Globally: </a:t>
            </a:r>
            <a:r>
              <a:rPr lang="en-GB" altLang="en-US" sz="2000" smtClean="0">
                <a:latin typeface="Arial" panose="020B0604020202020204" pitchFamily="34" charset="0"/>
                <a:cs typeface="Arial" panose="020B0604020202020204" pitchFamily="34" charset="0"/>
              </a:rPr>
              <a:t>Nearly 1.3 million people die in road crashes each year </a:t>
            </a:r>
            <a:r>
              <a:rPr lang="en-AU" altLang="en-US" sz="2000" smtClean="0">
                <a:latin typeface="Arial" panose="020B0604020202020204" pitchFamily="34" charset="0"/>
                <a:cs typeface="Arial" panose="020B0604020202020204" pitchFamily="34" charset="0"/>
              </a:rPr>
              <a:t>(That is more than twice the number of workers at OTML each day!)m and a</a:t>
            </a:r>
            <a:r>
              <a:rPr lang="en-GB" altLang="en-US" sz="2000" smtClean="0">
                <a:latin typeface="Arial" panose="020B0604020202020204" pitchFamily="34" charset="0"/>
                <a:cs typeface="Arial" panose="020B0604020202020204" pitchFamily="34" charset="0"/>
              </a:rPr>
              <a:t>n additional 20-50 million are injured or disabled.</a:t>
            </a:r>
            <a:r>
              <a:rPr lang="en-AU" altLang="en-US" sz="1100" smtClean="0">
                <a:solidFill>
                  <a:srgbClr val="000000"/>
                </a:solidFill>
                <a:latin typeface="Arial" panose="020B0604020202020204" pitchFamily="34" charset="0"/>
                <a:cs typeface="Arial" panose="020B0604020202020204" pitchFamily="34" charset="0"/>
              </a:rPr>
              <a:t>Global statistics from Association for Safe International Road Travel (ASIRT), http://asirt.org/initiatives/informing-road-users/road-safety-facts/road-crash-statistics.</a:t>
            </a:r>
            <a:endParaRPr lang="en-US" altLang="en-US" sz="1100" smtClean="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altLang="en-US" sz="1100" smtClean="0">
                <a:solidFill>
                  <a:srgbClr val="000000"/>
                </a:solidFill>
                <a:latin typeface="Arial" panose="020B0604020202020204" pitchFamily="34" charset="0"/>
                <a:cs typeface="Arial" panose="020B0604020202020204" pitchFamily="34" charset="0"/>
              </a:rPr>
              <a:t>Briefly outline the low risk driving behaviours that can help to prevent accidents. These will be discussed in more detail throughout this awareness training.</a:t>
            </a:r>
          </a:p>
          <a:p>
            <a:pPr marL="171450" lvl="1" indent="-171450">
              <a:spcBef>
                <a:spcPct val="0"/>
              </a:spcBef>
            </a:pPr>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222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Discuss the requirements for overtaking or passing another vehicle.</a:t>
            </a:r>
          </a:p>
          <a:p>
            <a:r>
              <a:rPr lang="en-US" altLang="en-US" smtClean="0">
                <a:latin typeface="Arial" panose="020B0604020202020204" pitchFamily="34" charset="0"/>
                <a:cs typeface="Arial" panose="020B0604020202020204" pitchFamily="34" charset="0"/>
              </a:rPr>
              <a:t>Explain the MLBMLC medthod.</a:t>
            </a:r>
          </a:p>
        </p:txBody>
      </p:sp>
    </p:spTree>
    <p:extLst>
      <p:ext uri="{BB962C8B-B14F-4D97-AF65-F5344CB8AC3E}">
        <p14:creationId xmlns:p14="http://schemas.microsoft.com/office/powerpoint/2010/main" val="1857225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Discuss the precautions to take when reversing.</a:t>
            </a:r>
          </a:p>
        </p:txBody>
      </p:sp>
    </p:spTree>
    <p:extLst>
      <p:ext uri="{BB962C8B-B14F-4D97-AF65-F5344CB8AC3E}">
        <p14:creationId xmlns:p14="http://schemas.microsoft.com/office/powerpoint/2010/main" val="1566438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Discuss the ten commandments of driving.</a:t>
            </a:r>
          </a:p>
        </p:txBody>
      </p:sp>
    </p:spTree>
    <p:extLst>
      <p:ext uri="{BB962C8B-B14F-4D97-AF65-F5344CB8AC3E}">
        <p14:creationId xmlns:p14="http://schemas.microsoft.com/office/powerpoint/2010/main" val="1876236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4"/>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57346" name="Notes Placeholder 3"/>
          <p:cNvSpPr>
            <a:spLocks noGrp="1"/>
          </p:cNvSpPr>
          <p:nvPr/>
        </p:nvSpPr>
        <p:spPr bwMode="auto">
          <a:xfrm>
            <a:off x="609600" y="3200400"/>
            <a:ext cx="5715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6850" indent="-196850">
              <a:tabLst>
                <a:tab pos="2667000" algn="l"/>
                <a:tab pos="2955925" algn="l"/>
              </a:tabLst>
              <a:defRPr sz="2400">
                <a:solidFill>
                  <a:schemeClr val="tx1"/>
                </a:solidFill>
                <a:latin typeface="Times" panose="02020603050405020304" pitchFamily="18" charset="0"/>
                <a:ea typeface="MS PGothic" panose="020B0600070205080204" pitchFamily="34" charset="-128"/>
              </a:defRPr>
            </a:lvl1pPr>
            <a:lvl2pPr marL="742950" indent="-285750">
              <a:tabLst>
                <a:tab pos="2667000" algn="l"/>
                <a:tab pos="2955925" algn="l"/>
              </a:tabLst>
              <a:defRPr sz="2400">
                <a:solidFill>
                  <a:schemeClr val="tx1"/>
                </a:solidFill>
                <a:latin typeface="Times" panose="02020603050405020304" pitchFamily="18" charset="0"/>
                <a:ea typeface="MS PGothic" panose="020B0600070205080204" pitchFamily="34" charset="-128"/>
              </a:defRPr>
            </a:lvl2pPr>
            <a:lvl3pPr marL="1143000" indent="-228600">
              <a:tabLst>
                <a:tab pos="2667000" algn="l"/>
                <a:tab pos="2955925" algn="l"/>
              </a:tabLst>
              <a:defRPr sz="2400">
                <a:solidFill>
                  <a:schemeClr val="tx1"/>
                </a:solidFill>
                <a:latin typeface="Times" panose="02020603050405020304" pitchFamily="18" charset="0"/>
                <a:ea typeface="MS PGothic" panose="020B0600070205080204" pitchFamily="34" charset="-128"/>
              </a:defRPr>
            </a:lvl3pPr>
            <a:lvl4pPr marL="1600200" indent="-228600">
              <a:tabLst>
                <a:tab pos="2667000" algn="l"/>
                <a:tab pos="2955925" algn="l"/>
              </a:tabLst>
              <a:defRPr sz="2400">
                <a:solidFill>
                  <a:schemeClr val="tx1"/>
                </a:solidFill>
                <a:latin typeface="Times" panose="02020603050405020304" pitchFamily="18" charset="0"/>
                <a:ea typeface="MS PGothic" panose="020B0600070205080204" pitchFamily="34" charset="-128"/>
              </a:defRPr>
            </a:lvl4pPr>
            <a:lvl5pPr marL="2057400" indent="-228600">
              <a:tabLst>
                <a:tab pos="2667000" algn="l"/>
                <a:tab pos="2955925" algn="l"/>
              </a:tabLst>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2667000" algn="l"/>
                <a:tab pos="2955925" algn="l"/>
              </a:tabLs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2667000" algn="l"/>
                <a:tab pos="2955925" algn="l"/>
              </a:tabLs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2667000" algn="l"/>
                <a:tab pos="2955925" algn="l"/>
              </a:tabLs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2667000" algn="l"/>
                <a:tab pos="2955925" algn="l"/>
              </a:tabLst>
              <a:defRPr sz="2400">
                <a:solidFill>
                  <a:schemeClr val="tx1"/>
                </a:solidFill>
                <a:latin typeface="Times" panose="02020603050405020304" pitchFamily="18" charset="0"/>
                <a:ea typeface="MS PGothic" panose="020B0600070205080204" pitchFamily="34" charset="-128"/>
              </a:defRPr>
            </a:lvl9pPr>
          </a:lstStyle>
          <a:p>
            <a:pPr>
              <a:spcBef>
                <a:spcPts val="1500"/>
              </a:spcBef>
              <a:buFont typeface="Times" panose="02020603050405020304" pitchFamily="18" charset="0"/>
              <a:buChar char="•"/>
            </a:pPr>
            <a:endParaRPr lang="en-GB" altLang="en-US" sz="1200">
              <a:latin typeface="Gill Sans"/>
            </a:endParaRPr>
          </a:p>
        </p:txBody>
      </p:sp>
      <p:sp>
        <p:nvSpPr>
          <p:cNvPr id="57347" name="Notes Placeholder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mtClean="0">
                <a:latin typeface="Arial" panose="020B0604020202020204" pitchFamily="34" charset="0"/>
                <a:cs typeface="Arial" panose="020B0604020202020204" pitchFamily="34" charset="0"/>
              </a:rPr>
              <a:t>Discuss the guidelines for parking vehicles on site</a:t>
            </a:r>
          </a:p>
        </p:txBody>
      </p:sp>
    </p:spTree>
    <p:extLst>
      <p:ext uri="{BB962C8B-B14F-4D97-AF65-F5344CB8AC3E}">
        <p14:creationId xmlns:p14="http://schemas.microsoft.com/office/powerpoint/2010/main" val="924070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Discuss the additional requirements when parking in an operational area.</a:t>
            </a:r>
          </a:p>
        </p:txBody>
      </p:sp>
    </p:spTree>
    <p:extLst>
      <p:ext uri="{BB962C8B-B14F-4D97-AF65-F5344CB8AC3E}">
        <p14:creationId xmlns:p14="http://schemas.microsoft.com/office/powerpoint/2010/main" val="688997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61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Discuss the additional requirements when parking to refuel.</a:t>
            </a:r>
          </a:p>
        </p:txBody>
      </p:sp>
    </p:spTree>
    <p:extLst>
      <p:ext uri="{BB962C8B-B14F-4D97-AF65-F5344CB8AC3E}">
        <p14:creationId xmlns:p14="http://schemas.microsoft.com/office/powerpoint/2010/main" val="2258979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63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Discuss the safe way to dismount a vehicle (especially a heavy vehicle)</a:t>
            </a:r>
          </a:p>
        </p:txBody>
      </p:sp>
    </p:spTree>
    <p:extLst>
      <p:ext uri="{BB962C8B-B14F-4D97-AF65-F5344CB8AC3E}">
        <p14:creationId xmlns:p14="http://schemas.microsoft.com/office/powerpoint/2010/main" val="2951532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Discuss the safe way to dismount a vehicle (especially a heavy vehicle)</a:t>
            </a:r>
          </a:p>
        </p:txBody>
      </p:sp>
    </p:spTree>
    <p:extLst>
      <p:ext uri="{BB962C8B-B14F-4D97-AF65-F5344CB8AC3E}">
        <p14:creationId xmlns:p14="http://schemas.microsoft.com/office/powerpoint/2010/main" val="1382280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Briefly outline the requirements for responding to an incident involving vehicles. </a:t>
            </a:r>
          </a:p>
          <a:p>
            <a:r>
              <a:rPr lang="en-US" altLang="en-US" smtClean="0">
                <a:latin typeface="Arial" panose="020B0604020202020204" pitchFamily="34" charset="0"/>
                <a:cs typeface="Arial" panose="020B0604020202020204" pitchFamily="34" charset="0"/>
              </a:rPr>
              <a:t>These points will be discussed in more detail with the next few slides.</a:t>
            </a:r>
          </a:p>
        </p:txBody>
      </p:sp>
    </p:spTree>
    <p:extLst>
      <p:ext uri="{BB962C8B-B14F-4D97-AF65-F5344CB8AC3E}">
        <p14:creationId xmlns:p14="http://schemas.microsoft.com/office/powerpoint/2010/main" val="3216564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Discuss the actions to take if you are first onto the scene of a vehicle accident.</a:t>
            </a:r>
          </a:p>
        </p:txBody>
      </p:sp>
    </p:spTree>
    <p:extLst>
      <p:ext uri="{BB962C8B-B14F-4D97-AF65-F5344CB8AC3E}">
        <p14:creationId xmlns:p14="http://schemas.microsoft.com/office/powerpoint/2010/main" val="170101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AU" altLang="en-US" smtClean="0">
                <a:solidFill>
                  <a:srgbClr val="000000"/>
                </a:solidFill>
                <a:latin typeface="Arial" panose="020B0604020202020204" pitchFamily="34" charset="0"/>
                <a:cs typeface="Arial" panose="020B0604020202020204" pitchFamily="34" charset="0"/>
              </a:rPr>
              <a:t>Driving hazards basically fall into 3 categories:</a:t>
            </a:r>
          </a:p>
          <a:p>
            <a:pPr marL="550863" lvl="1" indent="-171450">
              <a:buFont typeface="Arial" panose="020B0604020202020204" pitchFamily="34" charset="0"/>
              <a:buChar char="•"/>
            </a:pPr>
            <a:r>
              <a:rPr lang="en-AU" altLang="en-US" smtClean="0">
                <a:solidFill>
                  <a:srgbClr val="000000"/>
                </a:solidFill>
                <a:latin typeface="Arial" panose="020B0604020202020204" pitchFamily="34" charset="0"/>
                <a:cs typeface="Arial" panose="020B0604020202020204" pitchFamily="34" charset="0"/>
              </a:rPr>
              <a:t>the environment (including weather, road and ground conditions, road design, slopes)</a:t>
            </a:r>
          </a:p>
          <a:p>
            <a:pPr marL="550863" lvl="1" indent="-171450">
              <a:buFont typeface="Arial" panose="020B0604020202020204" pitchFamily="34" charset="0"/>
              <a:buChar char="•"/>
            </a:pPr>
            <a:r>
              <a:rPr lang="en-AU" altLang="en-US" smtClean="0">
                <a:solidFill>
                  <a:srgbClr val="000000"/>
                </a:solidFill>
                <a:latin typeface="Arial" panose="020B0604020202020204" pitchFamily="34" charset="0"/>
                <a:cs typeface="Arial" panose="020B0604020202020204" pitchFamily="34" charset="0"/>
              </a:rPr>
              <a:t>the vehicle (improper maintenance, tyre tread/wear/pressure, system failure, breakdown)</a:t>
            </a:r>
          </a:p>
          <a:p>
            <a:pPr marL="550863" lvl="1" indent="-171450">
              <a:buFont typeface="Arial" panose="020B0604020202020204" pitchFamily="34" charset="0"/>
              <a:buChar char="•"/>
            </a:pPr>
            <a:r>
              <a:rPr lang="en-AU" altLang="en-US" smtClean="0">
                <a:solidFill>
                  <a:srgbClr val="000000"/>
                </a:solidFill>
                <a:latin typeface="Arial" panose="020B0604020202020204" pitchFamily="34" charset="0"/>
                <a:cs typeface="Arial" panose="020B0604020202020204" pitchFamily="34" charset="0"/>
              </a:rPr>
              <a:t>people </a:t>
            </a:r>
            <a:r>
              <a:rPr lang="mr-IN" altLang="en-US" smtClean="0">
                <a:solidFill>
                  <a:srgbClr val="000000"/>
                </a:solidFill>
                <a:latin typeface="Arial" panose="020B0604020202020204" pitchFamily="34" charset="0"/>
                <a:cs typeface="Arial" panose="020B0604020202020204" pitchFamily="34" charset="0"/>
              </a:rPr>
              <a:t>–</a:t>
            </a:r>
            <a:r>
              <a:rPr lang="en-AU" altLang="en-US" smtClean="0">
                <a:solidFill>
                  <a:srgbClr val="000000"/>
                </a:solidFill>
                <a:latin typeface="Arial" panose="020B0604020202020204" pitchFamily="34" charset="0"/>
                <a:cs typeface="Arial" panose="020B0604020202020204" pitchFamily="34" charset="0"/>
              </a:rPr>
              <a:t> drivers and pedestrians (inattention, inexperience, stress/emotions, over confident, under the influence of alcohol or drugs)</a:t>
            </a:r>
            <a:endParaRPr lang="en-AU"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669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71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Discuss the actions to take if you lose control of the vehicle while driving.</a:t>
            </a:r>
          </a:p>
          <a:p>
            <a:r>
              <a:rPr lang="en-US" altLang="en-US" smtClean="0">
                <a:latin typeface="Arial" panose="020B0604020202020204" pitchFamily="34" charset="0"/>
                <a:cs typeface="Arial" panose="020B0604020202020204" pitchFamily="34" charset="0"/>
              </a:rPr>
              <a:t>Emphasise that personnel must NEVER try to jump into or out of a moving vehicle as the risk of being run over is extreme.</a:t>
            </a:r>
          </a:p>
        </p:txBody>
      </p:sp>
    </p:spTree>
    <p:extLst>
      <p:ext uri="{BB962C8B-B14F-4D97-AF65-F5344CB8AC3E}">
        <p14:creationId xmlns:p14="http://schemas.microsoft.com/office/powerpoint/2010/main" val="28580286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Discuss the actions to take if a wheel comes off while you are operating the vehicle.</a:t>
            </a:r>
          </a:p>
        </p:txBody>
      </p:sp>
    </p:spTree>
    <p:extLst>
      <p:ext uri="{BB962C8B-B14F-4D97-AF65-F5344CB8AC3E}">
        <p14:creationId xmlns:p14="http://schemas.microsoft.com/office/powerpoint/2010/main" val="4145676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757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Discuss the actions to take if a fire breaks out on the vehicle you are operating.</a:t>
            </a:r>
          </a:p>
        </p:txBody>
      </p:sp>
    </p:spTree>
    <p:extLst>
      <p:ext uri="{BB962C8B-B14F-4D97-AF65-F5344CB8AC3E}">
        <p14:creationId xmlns:p14="http://schemas.microsoft.com/office/powerpoint/2010/main" val="229235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778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Discuss the role of emergency response personnel.</a:t>
            </a:r>
          </a:p>
        </p:txBody>
      </p:sp>
    </p:spTree>
    <p:extLst>
      <p:ext uri="{BB962C8B-B14F-4D97-AF65-F5344CB8AC3E}">
        <p14:creationId xmlns:p14="http://schemas.microsoft.com/office/powerpoint/2010/main" val="3763794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798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GB" altLang="en-US" smtClean="0">
                <a:solidFill>
                  <a:srgbClr val="000000"/>
                </a:solidFill>
                <a:latin typeface="Arial" panose="020B0604020202020204" pitchFamily="34" charset="0"/>
                <a:cs typeface="Arial" panose="020B0604020202020204" pitchFamily="34" charset="0"/>
              </a:rPr>
              <a:t>Summarise the main points from the training session.</a:t>
            </a:r>
          </a:p>
          <a:p>
            <a:pPr marL="171450" indent="-171450">
              <a:buFont typeface="Arial" panose="020B0604020202020204" pitchFamily="34" charset="0"/>
              <a:buChar char="•"/>
            </a:pPr>
            <a:r>
              <a:rPr lang="en-GB" altLang="en-US" b="1" smtClean="0">
                <a:solidFill>
                  <a:srgbClr val="000000"/>
                </a:solidFill>
                <a:latin typeface="Arial" panose="020B0604020202020204" pitchFamily="34" charset="0"/>
                <a:cs typeface="Arial" panose="020B0604020202020204" pitchFamily="34" charset="0"/>
              </a:rPr>
              <a:t>Ask the trainees if there are any questions or comments about the training.</a:t>
            </a:r>
          </a:p>
          <a:p>
            <a:pPr marL="171450" indent="-171450">
              <a:buFont typeface="Arial" panose="020B0604020202020204" pitchFamily="34" charset="0"/>
              <a:buChar char="•"/>
            </a:pPr>
            <a:r>
              <a:rPr lang="en-GB" altLang="en-US" smtClean="0">
                <a:solidFill>
                  <a:srgbClr val="000000"/>
                </a:solidFill>
                <a:latin typeface="Arial" panose="020B0604020202020204" pitchFamily="34" charset="0"/>
                <a:cs typeface="Arial" panose="020B0604020202020204" pitchFamily="34" charset="0"/>
              </a:rPr>
              <a:t>Ask trainees to complete evaluation form (if applicable).</a:t>
            </a:r>
          </a:p>
          <a:p>
            <a:pPr marL="171450" indent="-171450">
              <a:buFont typeface="Arial" panose="020B0604020202020204" pitchFamily="34" charset="0"/>
              <a:buChar char="•"/>
            </a:pPr>
            <a:r>
              <a:rPr lang="en-GB" altLang="en-US" smtClean="0">
                <a:solidFill>
                  <a:srgbClr val="000000"/>
                </a:solidFill>
                <a:latin typeface="Arial" panose="020B0604020202020204" pitchFamily="34" charset="0"/>
                <a:cs typeface="Arial" panose="020B0604020202020204" pitchFamily="34" charset="0"/>
              </a:rPr>
              <a:t>Check everyone has signed the attendance sheet.</a:t>
            </a:r>
          </a:p>
        </p:txBody>
      </p:sp>
      <p:sp>
        <p:nvSpPr>
          <p:cNvPr id="79875"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Font typeface="Times" panose="02020603050405020304" pitchFamily="18" charset="0"/>
              <a:buChar char="•"/>
              <a:defRPr sz="1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300"/>
              </a:spcBef>
              <a:buChar char="-"/>
              <a:defRPr sz="1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ts val="300"/>
              </a:spcBef>
              <a:buChar char="•"/>
              <a:defRPr sz="1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3CF1EE0D-F11A-4E9C-851A-316FA5EBA9C6}" type="slidenum">
              <a:rPr lang="en-AU" altLang="en-US" sz="1200">
                <a:latin typeface="Calibri" panose="020F0502020204030204" pitchFamily="34" charset="0"/>
                <a:ea typeface="ヒラギノ角ゴ Pro W3"/>
                <a:cs typeface="ヒラギノ角ゴ Pro W3"/>
              </a:rPr>
              <a:pPr eaLnBrk="1" hangingPunct="1">
                <a:spcBef>
                  <a:spcPct val="0"/>
                </a:spcBef>
                <a:buFontTx/>
                <a:buNone/>
              </a:pPr>
              <a:t>34</a:t>
            </a:fld>
            <a:endParaRPr lang="en-AU" altLang="en-US" sz="1200">
              <a:latin typeface="Calibri" panose="020F0502020204030204" pitchFamily="34" charset="0"/>
              <a:ea typeface="ヒラギノ角ゴ Pro W3"/>
              <a:cs typeface="ヒラギノ角ゴ Pro W3"/>
            </a:endParaRPr>
          </a:p>
        </p:txBody>
      </p:sp>
    </p:spTree>
    <p:extLst>
      <p:ext uri="{BB962C8B-B14F-4D97-AF65-F5344CB8AC3E}">
        <p14:creationId xmlns:p14="http://schemas.microsoft.com/office/powerpoint/2010/main" val="267917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4"/>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18434" name="Notes Placeholder 3"/>
          <p:cNvSpPr>
            <a:spLocks noGrp="1"/>
          </p:cNvSpPr>
          <p:nvPr/>
        </p:nvSpPr>
        <p:spPr bwMode="auto">
          <a:xfrm>
            <a:off x="609600" y="3200400"/>
            <a:ext cx="5715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6850" indent="-196850">
              <a:tabLst>
                <a:tab pos="2667000" algn="l"/>
                <a:tab pos="2955925" algn="l"/>
              </a:tabLst>
              <a:defRPr sz="2400">
                <a:solidFill>
                  <a:schemeClr val="tx1"/>
                </a:solidFill>
                <a:latin typeface="Times" panose="02020603050405020304" pitchFamily="18" charset="0"/>
                <a:ea typeface="MS PGothic" panose="020B0600070205080204" pitchFamily="34" charset="-128"/>
              </a:defRPr>
            </a:lvl1pPr>
            <a:lvl2pPr marL="742950" indent="-285750">
              <a:tabLst>
                <a:tab pos="2667000" algn="l"/>
                <a:tab pos="2955925" algn="l"/>
              </a:tabLst>
              <a:defRPr sz="2400">
                <a:solidFill>
                  <a:schemeClr val="tx1"/>
                </a:solidFill>
                <a:latin typeface="Times" panose="02020603050405020304" pitchFamily="18" charset="0"/>
                <a:ea typeface="MS PGothic" panose="020B0600070205080204" pitchFamily="34" charset="-128"/>
              </a:defRPr>
            </a:lvl2pPr>
            <a:lvl3pPr marL="1143000" indent="-228600">
              <a:tabLst>
                <a:tab pos="2667000" algn="l"/>
                <a:tab pos="2955925" algn="l"/>
              </a:tabLst>
              <a:defRPr sz="2400">
                <a:solidFill>
                  <a:schemeClr val="tx1"/>
                </a:solidFill>
                <a:latin typeface="Times" panose="02020603050405020304" pitchFamily="18" charset="0"/>
                <a:ea typeface="MS PGothic" panose="020B0600070205080204" pitchFamily="34" charset="-128"/>
              </a:defRPr>
            </a:lvl3pPr>
            <a:lvl4pPr marL="1600200" indent="-228600">
              <a:tabLst>
                <a:tab pos="2667000" algn="l"/>
                <a:tab pos="2955925" algn="l"/>
              </a:tabLst>
              <a:defRPr sz="2400">
                <a:solidFill>
                  <a:schemeClr val="tx1"/>
                </a:solidFill>
                <a:latin typeface="Times" panose="02020603050405020304" pitchFamily="18" charset="0"/>
                <a:ea typeface="MS PGothic" panose="020B0600070205080204" pitchFamily="34" charset="-128"/>
              </a:defRPr>
            </a:lvl4pPr>
            <a:lvl5pPr marL="2057400" indent="-228600">
              <a:tabLst>
                <a:tab pos="2667000" algn="l"/>
                <a:tab pos="2955925" algn="l"/>
              </a:tabLst>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2667000" algn="l"/>
                <a:tab pos="2955925" algn="l"/>
              </a:tabLs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2667000" algn="l"/>
                <a:tab pos="2955925" algn="l"/>
              </a:tabLs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2667000" algn="l"/>
                <a:tab pos="2955925" algn="l"/>
              </a:tabLs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2667000" algn="l"/>
                <a:tab pos="2955925" algn="l"/>
              </a:tabLst>
              <a:defRPr sz="2400">
                <a:solidFill>
                  <a:schemeClr val="tx1"/>
                </a:solidFill>
                <a:latin typeface="Times" panose="02020603050405020304" pitchFamily="18" charset="0"/>
                <a:ea typeface="MS PGothic" panose="020B0600070205080204" pitchFamily="34" charset="-128"/>
              </a:defRPr>
            </a:lvl9pPr>
          </a:lstStyle>
          <a:p>
            <a:pPr>
              <a:spcBef>
                <a:spcPts val="1500"/>
              </a:spcBef>
              <a:buFont typeface="Times" panose="02020603050405020304" pitchFamily="18" charset="0"/>
              <a:buChar char="•"/>
            </a:pPr>
            <a:endParaRPr lang="en-GB" altLang="en-US" sz="1200">
              <a:latin typeface="Gill Sans"/>
            </a:endParaRPr>
          </a:p>
        </p:txBody>
      </p:sp>
      <p:sp>
        <p:nvSpPr>
          <p:cNvPr id="18435" name="Notes Placeholder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nSpc>
                <a:spcPct val="90000"/>
              </a:lnSpc>
              <a:buFontTx/>
              <a:buChar char="•"/>
            </a:pPr>
            <a:r>
              <a:rPr lang="en-AU" altLang="en-US" smtClean="0">
                <a:latin typeface="Calibri" panose="020F0502020204030204" pitchFamily="34" charset="0"/>
                <a:cs typeface="Arial" panose="020B0604020202020204" pitchFamily="34" charset="0"/>
              </a:rPr>
              <a:t>Discuss common road design and maintenance hazards and the controls that can minimise the risks related to these hazards.</a:t>
            </a:r>
            <a:endParaRPr lang="en-US" altLang="en-US" smtClean="0">
              <a:latin typeface="Arial" panose="020B0604020202020204" pitchFamily="34" charset="0"/>
              <a:cs typeface="Arial" panose="020B0604020202020204" pitchFamily="34" charset="0"/>
            </a:endParaRPr>
          </a:p>
          <a:p>
            <a:pPr lvl="1" indent="-196850">
              <a:spcBef>
                <a:spcPct val="0"/>
              </a:spcBef>
              <a:buFont typeface="Times" panose="02020603050405020304" pitchFamily="18" charset="0"/>
              <a:buChar char="•"/>
            </a:pPr>
            <a:r>
              <a:rPr lang="en-US" altLang="en-US" smtClean="0">
                <a:solidFill>
                  <a:srgbClr val="000000"/>
                </a:solidFill>
                <a:latin typeface="Arial" panose="020B0604020202020204" pitchFamily="34" charset="0"/>
                <a:cs typeface="Arial" panose="020B0604020202020204" pitchFamily="34" charset="0"/>
              </a:rPr>
              <a:t>Designated areas</a:t>
            </a:r>
          </a:p>
          <a:p>
            <a:pPr lvl="1" indent="-196850">
              <a:spcBef>
                <a:spcPct val="0"/>
              </a:spcBef>
              <a:buFont typeface="Times" panose="02020603050405020304" pitchFamily="18" charset="0"/>
              <a:buChar char="•"/>
            </a:pPr>
            <a:r>
              <a:rPr lang="en-US" altLang="en-US" smtClean="0">
                <a:solidFill>
                  <a:srgbClr val="000000"/>
                </a:solidFill>
                <a:latin typeface="Arial" panose="020B0604020202020204" pitchFamily="34" charset="0"/>
                <a:cs typeface="Arial" panose="020B0604020202020204" pitchFamily="34" charset="0"/>
              </a:rPr>
              <a:t>Construction standards</a:t>
            </a:r>
          </a:p>
          <a:p>
            <a:pPr lvl="1" indent="-196850">
              <a:spcBef>
                <a:spcPct val="0"/>
              </a:spcBef>
              <a:buFont typeface="Times" panose="02020603050405020304" pitchFamily="18" charset="0"/>
              <a:buChar char="•"/>
            </a:pPr>
            <a:r>
              <a:rPr lang="en-US" altLang="en-US" smtClean="0">
                <a:solidFill>
                  <a:srgbClr val="000000"/>
                </a:solidFill>
                <a:latin typeface="Arial" panose="020B0604020202020204" pitchFamily="34" charset="0"/>
                <a:cs typeface="Arial" panose="020B0604020202020204" pitchFamily="34" charset="0"/>
              </a:rPr>
              <a:t>Access control</a:t>
            </a:r>
          </a:p>
          <a:p>
            <a:pPr lvl="1" indent="-196850">
              <a:spcBef>
                <a:spcPct val="0"/>
              </a:spcBef>
              <a:buFont typeface="Times" panose="02020603050405020304" pitchFamily="18" charset="0"/>
              <a:buChar char="•"/>
            </a:pPr>
            <a:r>
              <a:rPr lang="en-US" altLang="en-US" smtClean="0">
                <a:solidFill>
                  <a:srgbClr val="000000"/>
                </a:solidFill>
                <a:latin typeface="Arial" panose="020B0604020202020204" pitchFamily="34" charset="0"/>
                <a:cs typeface="Arial" panose="020B0604020202020204" pitchFamily="34" charset="0"/>
              </a:rPr>
              <a:t>Traffic flow, speed, etc</a:t>
            </a:r>
          </a:p>
          <a:p>
            <a:pPr lvl="1" indent="-196850">
              <a:spcBef>
                <a:spcPct val="0"/>
              </a:spcBef>
              <a:buFont typeface="Times" panose="02020603050405020304" pitchFamily="18" charset="0"/>
              <a:buChar char="•"/>
            </a:pPr>
            <a:r>
              <a:rPr lang="en-US" altLang="en-US" smtClean="0">
                <a:solidFill>
                  <a:srgbClr val="000000"/>
                </a:solidFill>
                <a:latin typeface="Arial" panose="020B0604020202020204" pitchFamily="34" charset="0"/>
                <a:cs typeface="Arial" panose="020B0604020202020204" pitchFamily="34" charset="0"/>
              </a:rPr>
              <a:t>Signs.</a:t>
            </a:r>
          </a:p>
        </p:txBody>
      </p:sp>
    </p:spTree>
    <p:extLst>
      <p:ext uri="{BB962C8B-B14F-4D97-AF65-F5344CB8AC3E}">
        <p14:creationId xmlns:p14="http://schemas.microsoft.com/office/powerpoint/2010/main" val="1123826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4"/>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20482" name="Notes Placeholder 3"/>
          <p:cNvSpPr>
            <a:spLocks noGrp="1"/>
          </p:cNvSpPr>
          <p:nvPr/>
        </p:nvSpPr>
        <p:spPr bwMode="auto">
          <a:xfrm>
            <a:off x="609600" y="3200400"/>
            <a:ext cx="5715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6850" indent="-196850">
              <a:tabLst>
                <a:tab pos="2667000" algn="l"/>
                <a:tab pos="2955925" algn="l"/>
              </a:tabLst>
              <a:defRPr sz="2400">
                <a:solidFill>
                  <a:schemeClr val="tx1"/>
                </a:solidFill>
                <a:latin typeface="Times" panose="02020603050405020304" pitchFamily="18" charset="0"/>
                <a:ea typeface="MS PGothic" panose="020B0600070205080204" pitchFamily="34" charset="-128"/>
              </a:defRPr>
            </a:lvl1pPr>
            <a:lvl2pPr marL="742950" indent="-285750">
              <a:tabLst>
                <a:tab pos="2667000" algn="l"/>
                <a:tab pos="2955925" algn="l"/>
              </a:tabLst>
              <a:defRPr sz="2400">
                <a:solidFill>
                  <a:schemeClr val="tx1"/>
                </a:solidFill>
                <a:latin typeface="Times" panose="02020603050405020304" pitchFamily="18" charset="0"/>
                <a:ea typeface="MS PGothic" panose="020B0600070205080204" pitchFamily="34" charset="-128"/>
              </a:defRPr>
            </a:lvl2pPr>
            <a:lvl3pPr marL="1143000" indent="-228600">
              <a:tabLst>
                <a:tab pos="2667000" algn="l"/>
                <a:tab pos="2955925" algn="l"/>
              </a:tabLst>
              <a:defRPr sz="2400">
                <a:solidFill>
                  <a:schemeClr val="tx1"/>
                </a:solidFill>
                <a:latin typeface="Times" panose="02020603050405020304" pitchFamily="18" charset="0"/>
                <a:ea typeface="MS PGothic" panose="020B0600070205080204" pitchFamily="34" charset="-128"/>
              </a:defRPr>
            </a:lvl3pPr>
            <a:lvl4pPr marL="1600200" indent="-228600">
              <a:tabLst>
                <a:tab pos="2667000" algn="l"/>
                <a:tab pos="2955925" algn="l"/>
              </a:tabLst>
              <a:defRPr sz="2400">
                <a:solidFill>
                  <a:schemeClr val="tx1"/>
                </a:solidFill>
                <a:latin typeface="Times" panose="02020603050405020304" pitchFamily="18" charset="0"/>
                <a:ea typeface="MS PGothic" panose="020B0600070205080204" pitchFamily="34" charset="-128"/>
              </a:defRPr>
            </a:lvl4pPr>
            <a:lvl5pPr marL="2057400" indent="-228600">
              <a:tabLst>
                <a:tab pos="2667000" algn="l"/>
                <a:tab pos="2955925" algn="l"/>
              </a:tabLst>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2667000" algn="l"/>
                <a:tab pos="2955925" algn="l"/>
              </a:tabLs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2667000" algn="l"/>
                <a:tab pos="2955925" algn="l"/>
              </a:tabLs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2667000" algn="l"/>
                <a:tab pos="2955925" algn="l"/>
              </a:tabLs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2667000" algn="l"/>
                <a:tab pos="2955925" algn="l"/>
              </a:tabLst>
              <a:defRPr sz="2400">
                <a:solidFill>
                  <a:schemeClr val="tx1"/>
                </a:solidFill>
                <a:latin typeface="Times" panose="02020603050405020304" pitchFamily="18" charset="0"/>
                <a:ea typeface="MS PGothic" panose="020B0600070205080204" pitchFamily="34" charset="-128"/>
              </a:defRPr>
            </a:lvl9pPr>
          </a:lstStyle>
          <a:p>
            <a:pPr>
              <a:spcBef>
                <a:spcPts val="1500"/>
              </a:spcBef>
              <a:buFont typeface="Times" panose="02020603050405020304" pitchFamily="18" charset="0"/>
              <a:buChar char="•"/>
            </a:pPr>
            <a:endParaRPr lang="en-GB" altLang="en-US" sz="1200">
              <a:latin typeface="Gill Sans"/>
            </a:endParaRPr>
          </a:p>
        </p:txBody>
      </p:sp>
      <p:sp>
        <p:nvSpPr>
          <p:cNvPr id="20483" name="Notes Placeholder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nSpc>
                <a:spcPct val="90000"/>
              </a:lnSpc>
              <a:buFontTx/>
              <a:buChar char="•"/>
            </a:pPr>
            <a:r>
              <a:rPr lang="en-AU" altLang="en-US" smtClean="0">
                <a:latin typeface="Calibri" panose="020F0502020204030204" pitchFamily="34" charset="0"/>
                <a:cs typeface="Arial" panose="020B0604020202020204" pitchFamily="34" charset="0"/>
              </a:rPr>
              <a:t>Discuss common traffic management hazards and the controls that can minimise the risks related to these hazards.</a:t>
            </a:r>
            <a:endParaRPr lang="en-US" altLang="en-US" smtClean="0">
              <a:latin typeface="Arial" panose="020B0604020202020204" pitchFamily="34" charset="0"/>
              <a:cs typeface="Arial" panose="020B0604020202020204" pitchFamily="34" charset="0"/>
            </a:endParaRPr>
          </a:p>
          <a:p>
            <a:pPr lvl="1" indent="-196850">
              <a:spcBef>
                <a:spcPct val="0"/>
              </a:spcBef>
              <a:buFont typeface="Times" panose="02020603050405020304" pitchFamily="18" charset="0"/>
              <a:buChar char="•"/>
            </a:pPr>
            <a:r>
              <a:rPr lang="en-US" altLang="en-US" smtClean="0">
                <a:solidFill>
                  <a:srgbClr val="000000"/>
                </a:solidFill>
                <a:latin typeface="Arial" panose="020B0604020202020204" pitchFamily="34" charset="0"/>
                <a:cs typeface="Arial" panose="020B0604020202020204" pitchFamily="34" charset="0"/>
              </a:rPr>
              <a:t>Signs and signals</a:t>
            </a:r>
          </a:p>
          <a:p>
            <a:pPr lvl="1" indent="-196850">
              <a:spcBef>
                <a:spcPct val="0"/>
              </a:spcBef>
              <a:buFont typeface="Times" panose="02020603050405020304" pitchFamily="18" charset="0"/>
              <a:buChar char="•"/>
            </a:pPr>
            <a:r>
              <a:rPr lang="en-US" altLang="en-US" smtClean="0">
                <a:solidFill>
                  <a:srgbClr val="000000"/>
                </a:solidFill>
                <a:latin typeface="Arial" panose="020B0604020202020204" pitchFamily="34" charset="0"/>
                <a:cs typeface="Arial" panose="020B0604020202020204" pitchFamily="34" charset="0"/>
              </a:rPr>
              <a:t>Surface marking</a:t>
            </a:r>
          </a:p>
          <a:p>
            <a:pPr lvl="1" indent="-196850">
              <a:spcBef>
                <a:spcPct val="0"/>
              </a:spcBef>
              <a:buFont typeface="Times" panose="02020603050405020304" pitchFamily="18" charset="0"/>
              <a:buChar char="•"/>
            </a:pPr>
            <a:r>
              <a:rPr lang="en-US" altLang="en-US" smtClean="0">
                <a:solidFill>
                  <a:srgbClr val="000000"/>
                </a:solidFill>
                <a:latin typeface="Arial" panose="020B0604020202020204" pitchFamily="34" charset="0"/>
                <a:cs typeface="Arial" panose="020B0604020202020204" pitchFamily="34" charset="0"/>
              </a:rPr>
              <a:t>Lighting</a:t>
            </a:r>
          </a:p>
          <a:p>
            <a:pPr lvl="1" indent="-196850">
              <a:spcBef>
                <a:spcPct val="0"/>
              </a:spcBef>
              <a:buFont typeface="Times" panose="02020603050405020304" pitchFamily="18" charset="0"/>
              <a:buChar char="•"/>
            </a:pPr>
            <a:r>
              <a:rPr lang="en-US" altLang="en-US" smtClean="0">
                <a:solidFill>
                  <a:srgbClr val="000000"/>
                </a:solidFill>
                <a:latin typeface="Arial" panose="020B0604020202020204" pitchFamily="34" charset="0"/>
                <a:cs typeface="Arial" panose="020B0604020202020204" pitchFamily="34" charset="0"/>
              </a:rPr>
              <a:t>Barriers</a:t>
            </a:r>
          </a:p>
          <a:p>
            <a:pPr lvl="1" indent="-196850">
              <a:spcBef>
                <a:spcPct val="0"/>
              </a:spcBef>
              <a:buFont typeface="Times" panose="02020603050405020304" pitchFamily="18" charset="0"/>
              <a:buChar char="•"/>
            </a:pPr>
            <a:r>
              <a:rPr lang="en-US" altLang="en-US" smtClean="0">
                <a:solidFill>
                  <a:srgbClr val="000000"/>
                </a:solidFill>
                <a:latin typeface="Arial" panose="020B0604020202020204" pitchFamily="34" charset="0"/>
                <a:cs typeface="Arial" panose="020B0604020202020204" pitchFamily="34" charset="0"/>
              </a:rPr>
              <a:t>Detours</a:t>
            </a:r>
          </a:p>
          <a:p>
            <a:pPr lvl="1" indent="-196850">
              <a:spcBef>
                <a:spcPct val="0"/>
              </a:spcBef>
              <a:buFont typeface="Times" panose="02020603050405020304" pitchFamily="18" charset="0"/>
              <a:buChar char="•"/>
            </a:pPr>
            <a:r>
              <a:rPr lang="en-US" altLang="en-US" smtClean="0">
                <a:solidFill>
                  <a:srgbClr val="000000"/>
                </a:solidFill>
                <a:latin typeface="Arial" panose="020B0604020202020204" pitchFamily="34" charset="0"/>
                <a:cs typeface="Arial" panose="020B0604020202020204" pitchFamily="34" charset="0"/>
              </a:rPr>
              <a:t>Traffic Management Plans.</a:t>
            </a:r>
          </a:p>
        </p:txBody>
      </p:sp>
    </p:spTree>
    <p:extLst>
      <p:ext uri="{BB962C8B-B14F-4D97-AF65-F5344CB8AC3E}">
        <p14:creationId xmlns:p14="http://schemas.microsoft.com/office/powerpoint/2010/main" val="4256333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altLang="en-US" smtClean="0">
                <a:solidFill>
                  <a:srgbClr val="000000"/>
                </a:solidFill>
                <a:latin typeface="Arial" panose="020B0604020202020204" pitchFamily="34" charset="0"/>
                <a:cs typeface="Arial" panose="020B0604020202020204" pitchFamily="34" charset="0"/>
              </a:rPr>
              <a:t>Revise the hierarchy of controls and the importance of choosing controls from the most effective to the lease effective. </a:t>
            </a:r>
          </a:p>
          <a:p>
            <a:pPr marL="171450" indent="-171450">
              <a:buFont typeface="Arial" panose="020B0604020202020204" pitchFamily="34" charset="0"/>
              <a:buChar char="•"/>
            </a:pPr>
            <a:r>
              <a:rPr lang="en-AU" altLang="en-US" b="1" smtClean="0">
                <a:solidFill>
                  <a:srgbClr val="000000"/>
                </a:solidFill>
                <a:latin typeface="Arial" panose="020B0604020202020204" pitchFamily="34" charset="0"/>
                <a:cs typeface="Arial" panose="020B0604020202020204" pitchFamily="34" charset="0"/>
              </a:rPr>
              <a:t>Group Discussion</a:t>
            </a:r>
            <a:r>
              <a:rPr lang="en-AU" altLang="en-US" smtClean="0">
                <a:solidFill>
                  <a:srgbClr val="000000"/>
                </a:solidFill>
                <a:latin typeface="Arial" panose="020B0604020202020204" pitchFamily="34" charset="0"/>
                <a:cs typeface="Arial" panose="020B0604020202020204" pitchFamily="34" charset="0"/>
              </a:rPr>
              <a:t>: Ask the trainees how they would use the hierarchy of controls for preventing vehicle accidents (Note there are suggestions in the resource book, so have the participants close their books for this part of the discussion):</a:t>
            </a:r>
          </a:p>
          <a:p>
            <a:pPr marL="731838" lvl="1" indent="-171450" eaLnBrk="1" hangingPunct="1">
              <a:buFont typeface=".AppleSystemUIFont"/>
              <a:buChar char="‑"/>
            </a:pPr>
            <a:r>
              <a:rPr lang="en-AU" altLang="en-US" smtClean="0">
                <a:solidFill>
                  <a:srgbClr val="000000"/>
                </a:solidFill>
                <a:latin typeface="Arial" panose="020B0604020202020204" pitchFamily="34" charset="0"/>
                <a:cs typeface="Arial" panose="020B0604020202020204" pitchFamily="34" charset="0"/>
              </a:rPr>
              <a:t>How would they eliminate the hazards?</a:t>
            </a:r>
          </a:p>
          <a:p>
            <a:pPr marL="731838" lvl="1" indent="-171450" eaLnBrk="1" hangingPunct="1">
              <a:buFont typeface=".AppleSystemUIFont"/>
              <a:buChar char="‑"/>
            </a:pPr>
            <a:r>
              <a:rPr lang="en-AU" altLang="en-US" smtClean="0">
                <a:solidFill>
                  <a:srgbClr val="000000"/>
                </a:solidFill>
                <a:latin typeface="Arial" panose="020B0604020202020204" pitchFamily="34" charset="0"/>
                <a:cs typeface="Arial" panose="020B0604020202020204" pitchFamily="34" charset="0"/>
              </a:rPr>
              <a:t>What could be substituted?</a:t>
            </a:r>
          </a:p>
          <a:p>
            <a:pPr marL="731838" lvl="1" indent="-171450" eaLnBrk="1" hangingPunct="1">
              <a:buFont typeface=".AppleSystemUIFont"/>
              <a:buChar char="‑"/>
            </a:pPr>
            <a:r>
              <a:rPr lang="en-AU" altLang="en-US" smtClean="0">
                <a:solidFill>
                  <a:srgbClr val="000000"/>
                </a:solidFill>
                <a:latin typeface="Arial" panose="020B0604020202020204" pitchFamily="34" charset="0"/>
                <a:cs typeface="Arial" panose="020B0604020202020204" pitchFamily="34" charset="0"/>
              </a:rPr>
              <a:t>How can the hazard be engineered out or isolated from personnel?</a:t>
            </a:r>
          </a:p>
          <a:p>
            <a:pPr marL="731838" lvl="1" indent="-171450" eaLnBrk="1" hangingPunct="1">
              <a:buFont typeface=".AppleSystemUIFont"/>
              <a:buChar char="‑"/>
            </a:pPr>
            <a:r>
              <a:rPr lang="en-AU" altLang="en-US" smtClean="0">
                <a:solidFill>
                  <a:srgbClr val="000000"/>
                </a:solidFill>
                <a:latin typeface="Arial" panose="020B0604020202020204" pitchFamily="34" charset="0"/>
                <a:cs typeface="Arial" panose="020B0604020202020204" pitchFamily="34" charset="0"/>
              </a:rPr>
              <a:t>What administrative controls are available onsite?</a:t>
            </a:r>
          </a:p>
          <a:p>
            <a:pPr marL="731838" lvl="1" indent="-171450" eaLnBrk="1" hangingPunct="1">
              <a:buFont typeface=".AppleSystemUIFont"/>
              <a:buChar char="‑"/>
            </a:pPr>
            <a:r>
              <a:rPr lang="en-AU" altLang="en-US" smtClean="0">
                <a:solidFill>
                  <a:srgbClr val="000000"/>
                </a:solidFill>
                <a:latin typeface="Arial" panose="020B0604020202020204" pitchFamily="34" charset="0"/>
                <a:cs typeface="Arial" panose="020B0604020202020204" pitchFamily="34" charset="0"/>
              </a:rPr>
              <a:t>What type of PPE would minimise the likelihood and consequences of vehicle accidents?</a:t>
            </a:r>
          </a:p>
          <a:p>
            <a:pPr marL="171450" indent="-171450">
              <a:buFont typeface="Arial" panose="020B0604020202020204" pitchFamily="34" charset="0"/>
              <a:buChar char="•"/>
            </a:pPr>
            <a:r>
              <a:rPr lang="en-AU" altLang="en-US" smtClean="0">
                <a:latin typeface="Arial" panose="020B0604020202020204" pitchFamily="34" charset="0"/>
                <a:cs typeface="Arial" panose="020B0604020202020204" pitchFamily="34" charset="0"/>
              </a:rPr>
              <a:t>Explain that from an operator’s point of view the best way to operate a vehicle safely is for the operator to:</a:t>
            </a:r>
          </a:p>
          <a:p>
            <a:pPr marL="731838" lvl="1" indent="-171450">
              <a:spcBef>
                <a:spcPts val="1000"/>
              </a:spcBef>
              <a:buFont typeface=".AppleSystemUIFont"/>
              <a:buChar char="‑"/>
            </a:pPr>
            <a:r>
              <a:rPr lang="en-AU" altLang="en-US" smtClean="0">
                <a:latin typeface="Arial" panose="020B0604020202020204" pitchFamily="34" charset="0"/>
                <a:cs typeface="Arial" panose="020B0604020202020204" pitchFamily="34" charset="0"/>
              </a:rPr>
              <a:t>know the vehicle</a:t>
            </a:r>
          </a:p>
          <a:p>
            <a:pPr marL="731838" lvl="1" indent="-171450">
              <a:spcBef>
                <a:spcPts val="1000"/>
              </a:spcBef>
              <a:buFont typeface=".AppleSystemUIFont"/>
              <a:buChar char="‑"/>
            </a:pPr>
            <a:r>
              <a:rPr lang="en-AU" altLang="en-US" smtClean="0">
                <a:latin typeface="Arial" panose="020B0604020202020204" pitchFamily="34" charset="0"/>
                <a:cs typeface="Arial" panose="020B0604020202020204" pitchFamily="34" charset="0"/>
              </a:rPr>
              <a:t>be authorised/licenced and competent to use it</a:t>
            </a:r>
          </a:p>
          <a:p>
            <a:pPr marL="731838" lvl="1" indent="-171450">
              <a:spcBef>
                <a:spcPts val="1000"/>
              </a:spcBef>
              <a:buFont typeface=".AppleSystemUIFont"/>
              <a:buChar char="‑"/>
            </a:pPr>
            <a:r>
              <a:rPr lang="en-AU" altLang="en-US" smtClean="0">
                <a:latin typeface="Arial" panose="020B0604020202020204" pitchFamily="34" charset="0"/>
                <a:cs typeface="Arial" panose="020B0604020202020204" pitchFamily="34" charset="0"/>
              </a:rPr>
              <a:t>be fit for work</a:t>
            </a:r>
          </a:p>
          <a:p>
            <a:pPr marL="731838" lvl="1" indent="-171450">
              <a:spcBef>
                <a:spcPts val="1000"/>
              </a:spcBef>
              <a:buFont typeface=".AppleSystemUIFont"/>
              <a:buChar char="‑"/>
            </a:pPr>
            <a:r>
              <a:rPr lang="en-AU" altLang="en-US" smtClean="0">
                <a:latin typeface="Arial" panose="020B0604020202020204" pitchFamily="34" charset="0"/>
                <a:cs typeface="Arial" panose="020B0604020202020204" pitchFamily="34" charset="0"/>
              </a:rPr>
              <a:t>comply with road rules and safety requirements</a:t>
            </a:r>
          </a:p>
          <a:p>
            <a:pPr marL="731838" lvl="1" indent="-171450">
              <a:spcBef>
                <a:spcPts val="1000"/>
              </a:spcBef>
              <a:buFont typeface=".AppleSystemUIFont"/>
              <a:buChar char="‑"/>
            </a:pPr>
            <a:r>
              <a:rPr lang="en-AU" altLang="en-US" smtClean="0">
                <a:latin typeface="Arial" panose="020B0604020202020204" pitchFamily="34" charset="0"/>
                <a:cs typeface="Arial" panose="020B0604020202020204" pitchFamily="34" charset="0"/>
              </a:rPr>
              <a:t>recognised changing conditions and adjust the driving technique to suit</a:t>
            </a:r>
            <a:r>
              <a:rPr lang="en-US" altLang="en-US" smtClean="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AU" altLang="en-US" b="1"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68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Discuss the requirements for vehicles on site.</a:t>
            </a:r>
          </a:p>
        </p:txBody>
      </p:sp>
    </p:spTree>
    <p:extLst>
      <p:ext uri="{BB962C8B-B14F-4D97-AF65-F5344CB8AC3E}">
        <p14:creationId xmlns:p14="http://schemas.microsoft.com/office/powerpoint/2010/main" val="1523746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Take the learners on a walk around a light vehicle. </a:t>
            </a:r>
          </a:p>
          <a:p>
            <a:r>
              <a:rPr lang="en-US" altLang="en-US" smtClean="0">
                <a:latin typeface="Arial" panose="020B0604020202020204" pitchFamily="34" charset="0"/>
                <a:cs typeface="Arial" panose="020B0604020202020204" pitchFamily="34" charset="0"/>
              </a:rPr>
              <a:t>Using the prestart checklist booklet, discuss and demonstrate the checks that must be performed on the outside of the vehicle.</a:t>
            </a:r>
          </a:p>
          <a:p>
            <a:r>
              <a:rPr lang="en-US" altLang="en-US" smtClean="0">
                <a:latin typeface="Arial" panose="020B0604020202020204" pitchFamily="34" charset="0"/>
                <a:cs typeface="Arial" panose="020B0604020202020204" pitchFamily="34" charset="0"/>
              </a:rPr>
              <a:t>Fluid levels may include engine oil, radiator and coolant, brake oil, transmission fluid, power steering fluid, battery water level, windscreen washer water.</a:t>
            </a:r>
          </a:p>
        </p:txBody>
      </p:sp>
    </p:spTree>
    <p:extLst>
      <p:ext uri="{BB962C8B-B14F-4D97-AF65-F5344CB8AC3E}">
        <p14:creationId xmlns:p14="http://schemas.microsoft.com/office/powerpoint/2010/main" val="3966963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xfrm>
            <a:off x="2590800" y="304800"/>
            <a:ext cx="3659188" cy="2743200"/>
          </a:xfrm>
          <a:noFill/>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If it is not practicable to do a walk around inspection of a real vehicle, use these photos to discuss the various inspection points.</a:t>
            </a:r>
          </a:p>
          <a:p>
            <a:r>
              <a:rPr lang="en-US" altLang="en-US" smtClean="0">
                <a:latin typeface="Arial" panose="020B0604020202020204" pitchFamily="34" charset="0"/>
                <a:cs typeface="Arial" panose="020B0604020202020204" pitchFamily="34" charset="0"/>
              </a:rPr>
              <a:t>Emphasise that all vehicles differ and inspection points should be as per the vehicle manufacturer manual (which should be kept in the glove box).</a:t>
            </a:r>
          </a:p>
        </p:txBody>
      </p:sp>
    </p:spTree>
    <p:extLst>
      <p:ext uri="{BB962C8B-B14F-4D97-AF65-F5344CB8AC3E}">
        <p14:creationId xmlns:p14="http://schemas.microsoft.com/office/powerpoint/2010/main" val="847358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3600" baseline="0">
                <a:solidFill>
                  <a:srgbClr val="000000"/>
                </a:solidFill>
              </a:defRPr>
            </a:lvl1pPr>
          </a:lstStyle>
          <a:p>
            <a:r>
              <a:rPr lang="en-AU"/>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a:t>Click to edit Master subtitle style</a:t>
            </a:r>
            <a:endParaRPr lang="en-AU" dirty="0"/>
          </a:p>
        </p:txBody>
      </p:sp>
      <p:sp>
        <p:nvSpPr>
          <p:cNvPr id="4" name="Slide Number Placeholder 2"/>
          <p:cNvSpPr>
            <a:spLocks noGrp="1"/>
          </p:cNvSpPr>
          <p:nvPr>
            <p:ph type="sldNum" sz="quarter" idx="10"/>
          </p:nvPr>
        </p:nvSpPr>
        <p:spPr/>
        <p:txBody>
          <a:bodyPr/>
          <a:lstStyle>
            <a:lvl1pPr>
              <a:defRPr/>
            </a:lvl1pPr>
          </a:lstStyle>
          <a:p>
            <a:fld id="{17AEA62A-8603-4CF7-BAA7-899BEDF435E4}" type="slidenum">
              <a:rPr lang="en-US" altLang="en-US"/>
              <a:pPr/>
              <a:t>‹#›</a:t>
            </a:fld>
            <a:endParaRPr lang="en-US" altLang="en-US"/>
          </a:p>
        </p:txBody>
      </p:sp>
    </p:spTree>
    <p:extLst>
      <p:ext uri="{BB962C8B-B14F-4D97-AF65-F5344CB8AC3E}">
        <p14:creationId xmlns:p14="http://schemas.microsoft.com/office/powerpoint/2010/main" val="3227600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spTree>
    <p:extLst>
      <p:ext uri="{BB962C8B-B14F-4D97-AF65-F5344CB8AC3E}">
        <p14:creationId xmlns:p14="http://schemas.microsoft.com/office/powerpoint/2010/main" val="1199881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6" name="Content Placeholder 2"/>
          <p:cNvSpPr>
            <a:spLocks noGrp="1"/>
          </p:cNvSpPr>
          <p:nvPr>
            <p:ph idx="11"/>
          </p:nvPr>
        </p:nvSpPr>
        <p:spPr>
          <a:xfrm>
            <a:off x="4616450" y="1352550"/>
            <a:ext cx="4103696" cy="5018237"/>
          </a:xfrm>
          <a:prstGeom prst="rect">
            <a:avLst/>
          </a:prstGeom>
        </p:spPr>
        <p:txBody>
          <a:bodyPr>
            <a:normAutofit/>
          </a:bodyPr>
          <a:lstStyle>
            <a:lvl1pPr>
              <a:buClr>
                <a:schemeClr val="tx1"/>
              </a:buClr>
              <a:defRPr sz="2000"/>
            </a:lvl1pPr>
            <a:lvl2pPr>
              <a:buClr>
                <a:schemeClr val="tx1"/>
              </a:buClr>
              <a:defRPr sz="2000"/>
            </a:lvl2pPr>
            <a:lvl3pPr marL="1257300" indent="-342900">
              <a:buClr>
                <a:schemeClr val="tx1"/>
              </a:buClr>
              <a:buFont typeface="Arial" charset="0"/>
              <a:buChar char="•"/>
              <a:defRPr sz="2000"/>
            </a:lvl3pPr>
            <a:lvl4pPr marL="1371600" indent="0">
              <a:buClr>
                <a:schemeClr val="tx1"/>
              </a:buClr>
              <a:buFont typeface="Arial"/>
              <a:buNone/>
              <a:defRPr sz="2000"/>
            </a:lvl4pPr>
            <a:lvl5pPr marL="2057400" indent="-228600">
              <a:buFont typeface="Arial"/>
              <a:buChar char="•"/>
              <a:defRPr/>
            </a:lvl5pPr>
          </a:lstStyle>
          <a:p>
            <a:pPr lvl="0"/>
            <a:r>
              <a:rPr lang="en-US" dirty="0"/>
              <a:t>Click to edit Master text styles</a:t>
            </a:r>
          </a:p>
          <a:p>
            <a:pPr lvl="1"/>
            <a:r>
              <a:rPr lang="en-US" dirty="0" err="1"/>
              <a:t>sdfsdf</a:t>
            </a:r>
            <a:endParaRPr lang="en-US" dirty="0"/>
          </a:p>
          <a:p>
            <a:pPr lvl="2"/>
            <a:r>
              <a:rPr lang="en-US" dirty="0" err="1"/>
              <a:t>asdfsdfsdf</a:t>
            </a:r>
            <a:endParaRPr lang="en-US" dirty="0"/>
          </a:p>
          <a:p>
            <a:pPr lvl="3"/>
            <a:endParaRPr lang="en-US" dirty="0"/>
          </a:p>
          <a:p>
            <a:pPr lvl="2"/>
            <a:endParaRPr lang="en-US" dirty="0"/>
          </a:p>
        </p:txBody>
      </p:sp>
      <p:sp>
        <p:nvSpPr>
          <p:cNvPr id="9" name="Content Placeholder 2"/>
          <p:cNvSpPr>
            <a:spLocks noGrp="1"/>
          </p:cNvSpPr>
          <p:nvPr>
            <p:ph sz="quarter" idx="16"/>
          </p:nvPr>
        </p:nvSpPr>
        <p:spPr>
          <a:xfrm>
            <a:off x="360364" y="1358900"/>
            <a:ext cx="4133806" cy="4965700"/>
          </a:xfrm>
          <a:prstGeom prst="rect">
            <a:avLst/>
          </a:prstGeom>
        </p:spPr>
        <p:txBody>
          <a:bodyPr vert="horz">
            <a:normAutofit/>
          </a:bodyPr>
          <a:lstStyle>
            <a:lvl1pPr marL="0" indent="0">
              <a:spcBef>
                <a:spcPts val="600"/>
              </a:spcBef>
              <a:buClr>
                <a:schemeClr val="accent1"/>
              </a:buClr>
              <a:buFont typeface="Arial"/>
              <a:buNone/>
              <a:defRPr sz="2000"/>
            </a:lvl1pPr>
            <a:lvl2pPr marL="361950" indent="-209550">
              <a:spcBef>
                <a:spcPts val="600"/>
              </a:spcBef>
              <a:buClr>
                <a:schemeClr val="tx1"/>
              </a:buClr>
              <a:buFont typeface="Arial"/>
              <a:buChar char="•"/>
              <a:defRPr sz="2000"/>
            </a:lvl2pPr>
            <a:lvl3pPr marL="1143000" indent="-228600">
              <a:spcBef>
                <a:spcPts val="600"/>
              </a:spcBef>
              <a:buClr>
                <a:schemeClr val="tx1"/>
              </a:buClr>
              <a:buFont typeface="Arial"/>
              <a:buChar char="•"/>
              <a:defRPr sz="2000"/>
            </a:lvl3pPr>
            <a:lvl4pPr marL="1600200" indent="-228600">
              <a:spcBef>
                <a:spcPts val="600"/>
              </a:spcBef>
              <a:buClr>
                <a:schemeClr val="tx1"/>
              </a:buClr>
              <a:buFont typeface="Arial"/>
              <a:buChar char="•"/>
              <a:defRPr sz="2000"/>
            </a:lvl4pPr>
            <a:lvl5pPr marL="2057400" indent="-228600">
              <a:spcBef>
                <a:spcPts val="600"/>
              </a:spcBef>
              <a:buClr>
                <a:schemeClr val="tx1"/>
              </a:buClr>
              <a:buFont typeface="Arial"/>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itle Placeholder 1"/>
          <p:cNvSpPr>
            <a:spLocks noGrp="1"/>
          </p:cNvSpPr>
          <p:nvPr>
            <p:ph type="title"/>
          </p:nvPr>
        </p:nvSpPr>
        <p:spPr>
          <a:xfrm>
            <a:off x="328491" y="128587"/>
            <a:ext cx="8629772" cy="616728"/>
          </a:xfrm>
          <a:prstGeom prst="rect">
            <a:avLst/>
          </a:prstGeom>
        </p:spPr>
        <p:txBody>
          <a:bodyPr vert="horz" lIns="91440" tIns="45720" rIns="91440" bIns="45720" rtlCol="0" anchor="ctr">
            <a:noAutofit/>
          </a:bodyPr>
          <a:lstStyle>
            <a:lvl1pPr algn="l">
              <a:defRPr sz="2600" b="1"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6338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54738" y="587375"/>
            <a:ext cx="25765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bwMode="auto">
          <a:xfrm>
            <a:off x="457200" y="1490133"/>
            <a:ext cx="5266267" cy="2438400"/>
          </a:xfrm>
          <a:prstGeom prst="rect">
            <a:avLst/>
          </a:prstGeom>
          <a:noFill/>
          <a:ln>
            <a:noFill/>
          </a:ln>
          <a:extLst>
            <a:ext uri="{FAA26D3D-D897-4be2-8F04-BA451C77F1D7}">
              <ma14:placeholderFlag xmlns:ma14="http://schemas.microsoft.com/office/mac/drawingml/2011/main" xmlns="" val="1"/>
            </a:ext>
            <a:ext uri="{909E8E84-426E-40dd-AFC4-6F175D3DCCD1}"/>
            <a:ext uri="{91240B29-F687-4f45-9708-019B960494DF}"/>
          </a:extLst>
        </p:spPr>
        <p:txBody>
          <a:bodyPr/>
          <a:lstStyle>
            <a:lvl1pPr algn="l">
              <a:defRPr>
                <a:solidFill>
                  <a:srgbClr val="1D306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4292589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mple">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Placeholder 1"/>
          <p:cNvSpPr>
            <a:spLocks noGrp="1"/>
          </p:cNvSpPr>
          <p:nvPr>
            <p:ph type="title"/>
          </p:nvPr>
        </p:nvSpPr>
        <p:spPr>
          <a:xfrm>
            <a:off x="328491" y="471269"/>
            <a:ext cx="6828835" cy="302622"/>
          </a:xfrm>
          <a:prstGeom prst="rect">
            <a:avLst/>
          </a:prstGeom>
        </p:spPr>
        <p:txBody>
          <a:bodyPr rtlCol="0">
            <a:noAutofit/>
          </a:bodyPr>
          <a:lstStyle>
            <a:lvl1pPr>
              <a:defRPr sz="2600" baseline="0"/>
            </a:lvl1pPr>
          </a:lstStyle>
          <a:p>
            <a:r>
              <a:rPr lang="en-US"/>
              <a:t>Click to edit Master title style</a:t>
            </a:r>
            <a:endParaRPr lang="en-US" dirty="0"/>
          </a:p>
        </p:txBody>
      </p:sp>
      <p:sp>
        <p:nvSpPr>
          <p:cNvPr id="6" name="Content Placeholder 2"/>
          <p:cNvSpPr>
            <a:spLocks noGrp="1"/>
          </p:cNvSpPr>
          <p:nvPr>
            <p:ph sz="quarter" idx="16"/>
          </p:nvPr>
        </p:nvSpPr>
        <p:spPr>
          <a:xfrm>
            <a:off x="360363" y="1358900"/>
            <a:ext cx="8351837" cy="4965700"/>
          </a:xfrm>
          <a:prstGeom prst="rect">
            <a:avLst/>
          </a:prstGeom>
        </p:spPr>
        <p:txBody>
          <a:bodyPr vert="horz"/>
          <a:lstStyle>
            <a:lvl1pPr marL="0" indent="0">
              <a:spcBef>
                <a:spcPts val="600"/>
              </a:spcBef>
              <a:buClr>
                <a:schemeClr val="accent1"/>
              </a:buClr>
              <a:buFont typeface="Arial"/>
              <a:buNone/>
              <a:defRPr sz="1800"/>
            </a:lvl1pPr>
            <a:lvl2pPr marL="361950" indent="-209550">
              <a:spcBef>
                <a:spcPts val="600"/>
              </a:spcBef>
              <a:buClr>
                <a:schemeClr val="accent1"/>
              </a:buClr>
              <a:buFont typeface="Arial"/>
              <a:buChar char="•"/>
              <a:defRPr sz="1800"/>
            </a:lvl2pPr>
            <a:lvl3pPr marL="1143000" indent="-228600">
              <a:spcBef>
                <a:spcPts val="600"/>
              </a:spcBef>
              <a:buClr>
                <a:schemeClr val="accent1"/>
              </a:buClr>
              <a:buFont typeface="Arial"/>
              <a:buChar char="•"/>
              <a:defRPr sz="2000"/>
            </a:lvl3pPr>
            <a:lvl4pPr marL="1600200" indent="-228600">
              <a:spcBef>
                <a:spcPts val="600"/>
              </a:spcBef>
              <a:buClr>
                <a:schemeClr val="accent1"/>
              </a:buClr>
              <a:buFont typeface="Arial"/>
              <a:buChar char="•"/>
              <a:defRPr sz="2000"/>
            </a:lvl4pPr>
            <a:lvl5pPr marL="2057400" indent="-228600">
              <a:spcBef>
                <a:spcPts val="600"/>
              </a:spcBef>
              <a:buClr>
                <a:schemeClr val="accent1"/>
              </a:buClr>
              <a:buFont typeface="Arial"/>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84275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4" name="Slide Number Placeholder 2"/>
          <p:cNvSpPr>
            <a:spLocks noGrp="1"/>
          </p:cNvSpPr>
          <p:nvPr>
            <p:ph type="sldNum" sz="quarter" idx="10"/>
          </p:nvPr>
        </p:nvSpPr>
        <p:spPr/>
        <p:txBody>
          <a:bodyPr/>
          <a:lstStyle>
            <a:lvl1pPr>
              <a:defRPr/>
            </a:lvl1pPr>
          </a:lstStyle>
          <a:p>
            <a:fld id="{CF8A3969-93DC-4FB0-AA94-19B5D062698B}" type="slidenum">
              <a:rPr lang="en-US" altLang="en-US"/>
              <a:pPr/>
              <a:t>‹#›</a:t>
            </a:fld>
            <a:endParaRPr lang="en-US" altLang="en-US"/>
          </a:p>
        </p:txBody>
      </p:sp>
    </p:spTree>
    <p:extLst>
      <p:ext uri="{BB962C8B-B14F-4D97-AF65-F5344CB8AC3E}">
        <p14:creationId xmlns:p14="http://schemas.microsoft.com/office/powerpoint/2010/main" val="945728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lvl1pPr>
          </a:lstStyle>
          <a:p>
            <a:fld id="{499BF591-434F-4CF0-A9D1-B5B5EB6CF744}" type="slidenum">
              <a:rPr lang="en-US" altLang="en-US"/>
              <a:pPr/>
              <a:t>‹#›</a:t>
            </a:fld>
            <a:endParaRPr lang="en-US" altLang="en-US"/>
          </a:p>
        </p:txBody>
      </p:sp>
    </p:spTree>
    <p:extLst>
      <p:ext uri="{BB962C8B-B14F-4D97-AF65-F5344CB8AC3E}">
        <p14:creationId xmlns:p14="http://schemas.microsoft.com/office/powerpoint/2010/main" val="474375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3" name="Slide Number Placeholder 2"/>
          <p:cNvSpPr>
            <a:spLocks noGrp="1"/>
          </p:cNvSpPr>
          <p:nvPr>
            <p:ph type="sldNum" sz="quarter" idx="10"/>
          </p:nvPr>
        </p:nvSpPr>
        <p:spPr/>
        <p:txBody>
          <a:bodyPr/>
          <a:lstStyle>
            <a:lvl1pPr>
              <a:defRPr/>
            </a:lvl1pPr>
          </a:lstStyle>
          <a:p>
            <a:fld id="{3F077303-5223-404F-B345-CC31A981AC90}" type="slidenum">
              <a:rPr lang="en-US" altLang="en-US"/>
              <a:pPr/>
              <a:t>‹#›</a:t>
            </a:fld>
            <a:endParaRPr lang="en-US" altLang="en-US"/>
          </a:p>
        </p:txBody>
      </p:sp>
    </p:spTree>
    <p:extLst>
      <p:ext uri="{BB962C8B-B14F-4D97-AF65-F5344CB8AC3E}">
        <p14:creationId xmlns:p14="http://schemas.microsoft.com/office/powerpoint/2010/main" val="2587987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p>
        </p:txBody>
      </p:sp>
      <p:sp>
        <p:nvSpPr>
          <p:cNvPr id="3" name="Content Placeholder 2"/>
          <p:cNvSpPr>
            <a:spLocks noGrp="1"/>
          </p:cNvSpPr>
          <p:nvPr>
            <p:ph idx="1"/>
          </p:nvPr>
        </p:nvSpPr>
        <p:spPr>
          <a:xfrm>
            <a:off x="203200" y="1888067"/>
            <a:ext cx="4241800" cy="478366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5" name="Content Placeholder 2"/>
          <p:cNvSpPr>
            <a:spLocks noGrp="1"/>
          </p:cNvSpPr>
          <p:nvPr>
            <p:ph idx="10"/>
          </p:nvPr>
        </p:nvSpPr>
        <p:spPr>
          <a:xfrm>
            <a:off x="4660900" y="1875367"/>
            <a:ext cx="4241800" cy="478366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6" name="Slide Number Placeholder 2"/>
          <p:cNvSpPr>
            <a:spLocks noGrp="1"/>
          </p:cNvSpPr>
          <p:nvPr>
            <p:ph type="sldNum" sz="quarter" idx="11"/>
          </p:nvPr>
        </p:nvSpPr>
        <p:spPr/>
        <p:txBody>
          <a:bodyPr/>
          <a:lstStyle>
            <a:lvl1pPr>
              <a:defRPr/>
            </a:lvl1pPr>
          </a:lstStyle>
          <a:p>
            <a:fld id="{855320DC-A934-403C-AA49-2142364BCECD}" type="slidenum">
              <a:rPr lang="en-US" altLang="en-US"/>
              <a:pPr/>
              <a:t>‹#›</a:t>
            </a:fld>
            <a:endParaRPr lang="en-US" altLang="en-US"/>
          </a:p>
        </p:txBody>
      </p:sp>
    </p:spTree>
    <p:extLst>
      <p:ext uri="{BB962C8B-B14F-4D97-AF65-F5344CB8AC3E}">
        <p14:creationId xmlns:p14="http://schemas.microsoft.com/office/powerpoint/2010/main" val="1985540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 Image">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1"/>
          </p:nvPr>
        </p:nvSpPr>
        <p:spPr>
          <a:xfrm>
            <a:off x="4616450" y="1352550"/>
            <a:ext cx="4103696" cy="5018237"/>
          </a:xfrm>
          <a:prstGeom prst="rect">
            <a:avLst/>
          </a:prstGeom>
        </p:spPr>
        <p:txBody>
          <a:bodyPr/>
          <a:lstStyle>
            <a:lvl1pPr>
              <a:defRPr sz="1800"/>
            </a:lvl1pPr>
            <a:lvl3pPr marL="914400" indent="0">
              <a:buFont typeface="Arial"/>
              <a:buNone/>
              <a:defRPr/>
            </a:lvl3pPr>
            <a:lvl4pPr marL="1371600" indent="0">
              <a:buFont typeface="Arial"/>
              <a:buNone/>
              <a:defRPr/>
            </a:lvl4pPr>
            <a:lvl5pPr marL="2057400" indent="-228600">
              <a:buFont typeface="Arial"/>
              <a:buChar char="•"/>
              <a:defRPr/>
            </a:lvl5pPr>
          </a:lstStyle>
          <a:p>
            <a:pPr lvl="0"/>
            <a:r>
              <a:rPr lang="en-US"/>
              <a:t>Click to edit Master text styles</a:t>
            </a:r>
          </a:p>
        </p:txBody>
      </p:sp>
      <p:sp>
        <p:nvSpPr>
          <p:cNvPr id="8" name="Content Placeholder 2"/>
          <p:cNvSpPr>
            <a:spLocks noGrp="1"/>
          </p:cNvSpPr>
          <p:nvPr>
            <p:ph sz="quarter" idx="16"/>
          </p:nvPr>
        </p:nvSpPr>
        <p:spPr>
          <a:xfrm>
            <a:off x="360364" y="1358900"/>
            <a:ext cx="4133806" cy="4965700"/>
          </a:xfrm>
          <a:prstGeom prst="rect">
            <a:avLst/>
          </a:prstGeom>
        </p:spPr>
        <p:txBody>
          <a:bodyPr/>
          <a:lstStyle>
            <a:lvl1pPr marL="0" indent="0">
              <a:spcBef>
                <a:spcPts val="600"/>
              </a:spcBef>
              <a:buClr>
                <a:schemeClr val="accent1"/>
              </a:buClr>
              <a:buFont typeface="Arial"/>
              <a:buNone/>
              <a:defRPr sz="1800"/>
            </a:lvl1pPr>
            <a:lvl2pPr marL="361950" indent="-209550">
              <a:spcBef>
                <a:spcPts val="600"/>
              </a:spcBef>
              <a:buClr>
                <a:schemeClr val="accent1"/>
              </a:buClr>
              <a:buFont typeface="Arial"/>
              <a:buChar char="•"/>
              <a:defRPr sz="1800"/>
            </a:lvl2pPr>
            <a:lvl3pPr marL="1143000" indent="-228600">
              <a:spcBef>
                <a:spcPts val="600"/>
              </a:spcBef>
              <a:buClr>
                <a:schemeClr val="accent1"/>
              </a:buClr>
              <a:buFont typeface="Arial"/>
              <a:buChar char="•"/>
              <a:defRPr sz="2000"/>
            </a:lvl3pPr>
            <a:lvl4pPr marL="1600200" indent="-228600">
              <a:spcBef>
                <a:spcPts val="600"/>
              </a:spcBef>
              <a:buClr>
                <a:schemeClr val="accent1"/>
              </a:buClr>
              <a:buFont typeface="Arial"/>
              <a:buChar char="•"/>
              <a:defRPr sz="2000"/>
            </a:lvl4pPr>
            <a:lvl5pPr marL="2057400" indent="-228600">
              <a:spcBef>
                <a:spcPts val="600"/>
              </a:spcBef>
              <a:buClr>
                <a:schemeClr val="accent1"/>
              </a:buClr>
              <a:buFont typeface="Arial"/>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itle Placeholder 1"/>
          <p:cNvSpPr>
            <a:spLocks noGrp="1"/>
          </p:cNvSpPr>
          <p:nvPr>
            <p:ph type="title"/>
          </p:nvPr>
        </p:nvSpPr>
        <p:spPr>
          <a:xfrm>
            <a:off x="328491" y="471269"/>
            <a:ext cx="6828835" cy="302622"/>
          </a:xfrm>
          <a:prstGeom prst="rect">
            <a:avLst/>
          </a:prstGeom>
        </p:spPr>
        <p:txBody>
          <a:bodyPr rtlCol="0">
            <a:noAutofit/>
          </a:bodyPr>
          <a:lstStyle>
            <a:lvl1pPr>
              <a:defRPr sz="2600" baseline="0"/>
            </a:lvl1pPr>
          </a:lstStyle>
          <a:p>
            <a:r>
              <a:rPr lang="en-US"/>
              <a:t>Click to edit Master title style</a:t>
            </a:r>
            <a:endParaRPr lang="en-US" dirty="0"/>
          </a:p>
        </p:txBody>
      </p:sp>
    </p:spTree>
    <p:extLst>
      <p:ext uri="{BB962C8B-B14F-4D97-AF65-F5344CB8AC3E}">
        <p14:creationId xmlns:p14="http://schemas.microsoft.com/office/powerpoint/2010/main" val="2843103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imple">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Placeholder 1"/>
          <p:cNvSpPr>
            <a:spLocks noGrp="1"/>
          </p:cNvSpPr>
          <p:nvPr>
            <p:ph type="title"/>
          </p:nvPr>
        </p:nvSpPr>
        <p:spPr>
          <a:xfrm>
            <a:off x="328491" y="471269"/>
            <a:ext cx="6828835" cy="302622"/>
          </a:xfrm>
          <a:prstGeom prst="rect">
            <a:avLst/>
          </a:prstGeom>
        </p:spPr>
        <p:txBody>
          <a:bodyPr rtlCol="0">
            <a:noAutofit/>
          </a:bodyPr>
          <a:lstStyle>
            <a:lvl1pPr>
              <a:defRPr sz="2600" baseline="0"/>
            </a:lvl1pPr>
          </a:lstStyle>
          <a:p>
            <a:r>
              <a:rPr lang="en-US"/>
              <a:t>Click to edit Master title style</a:t>
            </a:r>
            <a:endParaRPr lang="en-US" dirty="0"/>
          </a:p>
        </p:txBody>
      </p:sp>
      <p:sp>
        <p:nvSpPr>
          <p:cNvPr id="6" name="Content Placeholder 2"/>
          <p:cNvSpPr>
            <a:spLocks noGrp="1"/>
          </p:cNvSpPr>
          <p:nvPr>
            <p:ph sz="quarter" idx="16"/>
          </p:nvPr>
        </p:nvSpPr>
        <p:spPr>
          <a:xfrm>
            <a:off x="360363" y="1358900"/>
            <a:ext cx="8351837" cy="4965700"/>
          </a:xfrm>
          <a:prstGeom prst="rect">
            <a:avLst/>
          </a:prstGeom>
        </p:spPr>
        <p:txBody>
          <a:bodyPr/>
          <a:lstStyle>
            <a:lvl1pPr marL="0" indent="0">
              <a:spcBef>
                <a:spcPts val="600"/>
              </a:spcBef>
              <a:buClr>
                <a:schemeClr val="accent1"/>
              </a:buClr>
              <a:buFont typeface="Arial"/>
              <a:buNone/>
              <a:defRPr sz="1800"/>
            </a:lvl1pPr>
            <a:lvl2pPr marL="361950" indent="-209550">
              <a:spcBef>
                <a:spcPts val="600"/>
              </a:spcBef>
              <a:buClr>
                <a:schemeClr val="accent1"/>
              </a:buClr>
              <a:buFont typeface="Arial"/>
              <a:buChar char="•"/>
              <a:defRPr sz="1800"/>
            </a:lvl2pPr>
            <a:lvl3pPr marL="1143000" indent="-228600">
              <a:spcBef>
                <a:spcPts val="600"/>
              </a:spcBef>
              <a:buClr>
                <a:schemeClr val="accent1"/>
              </a:buClr>
              <a:buFont typeface="Arial"/>
              <a:buChar char="•"/>
              <a:defRPr sz="2000"/>
            </a:lvl3pPr>
            <a:lvl4pPr marL="1600200" indent="-228600">
              <a:spcBef>
                <a:spcPts val="600"/>
              </a:spcBef>
              <a:buClr>
                <a:schemeClr val="accent1"/>
              </a:buClr>
              <a:buFont typeface="Arial"/>
              <a:buChar char="•"/>
              <a:defRPr sz="2000"/>
            </a:lvl4pPr>
            <a:lvl5pPr marL="2057400" indent="-228600">
              <a:spcBef>
                <a:spcPts val="600"/>
              </a:spcBef>
              <a:buClr>
                <a:schemeClr val="accent1"/>
              </a:buClr>
              <a:buFont typeface="Arial"/>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586852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457200" y="3429000"/>
            <a:ext cx="7624887" cy="856337"/>
          </a:xfrm>
          <a:prstGeom prst="rect">
            <a:avLst/>
          </a:prstGeom>
        </p:spPr>
        <p:txBody>
          <a:bodyPr>
            <a:normAutofit/>
          </a:bodyPr>
          <a:lstStyle>
            <a:lvl1pPr algn="l">
              <a:defRPr sz="3600" b="1">
                <a:solidFill>
                  <a:srgbClr val="FFFFFF"/>
                </a:solidFill>
                <a:latin typeface="Arial"/>
                <a:cs typeface="Arial"/>
              </a:defRPr>
            </a:lvl1pPr>
          </a:lstStyle>
          <a:p>
            <a:r>
              <a:rPr lang="en-US" dirty="0"/>
              <a:t>Click to edit Master title style</a:t>
            </a:r>
          </a:p>
        </p:txBody>
      </p:sp>
      <p:sp>
        <p:nvSpPr>
          <p:cNvPr id="12" name="Subtitle 2"/>
          <p:cNvSpPr>
            <a:spLocks noGrp="1"/>
          </p:cNvSpPr>
          <p:nvPr>
            <p:ph type="subTitle" idx="1"/>
          </p:nvPr>
        </p:nvSpPr>
        <p:spPr>
          <a:xfrm>
            <a:off x="457200" y="4482996"/>
            <a:ext cx="6400800" cy="470594"/>
          </a:xfrm>
          <a:prstGeom prst="rect">
            <a:avLst/>
          </a:prstGeom>
        </p:spPr>
        <p:txBody>
          <a:bodyPr>
            <a:normAutofit/>
          </a:bodyPr>
          <a:lstStyle>
            <a:lvl1pPr marL="0" indent="0" algn="l">
              <a:buNone/>
              <a:defRPr sz="2000" b="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2235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28491" y="28576"/>
            <a:ext cx="8672634" cy="700306"/>
          </a:xfrm>
          <a:prstGeom prst="rect">
            <a:avLst/>
          </a:prstGeom>
        </p:spPr>
        <p:txBody>
          <a:bodyPr vert="horz" lIns="91440" tIns="45720" rIns="91440" bIns="45720" rtlCol="0" anchor="ctr">
            <a:noAutofit/>
          </a:bodyPr>
          <a:lstStyle>
            <a:lvl1pPr algn="l">
              <a:defRPr sz="2600" b="1" baseline="0">
                <a:solidFill>
                  <a:schemeClr val="bg1"/>
                </a:solidFill>
              </a:defRPr>
            </a:lvl1pPr>
          </a:lstStyle>
          <a:p>
            <a:r>
              <a:rPr lang="en-US" dirty="0"/>
              <a:t>Click to edit Master title style</a:t>
            </a:r>
          </a:p>
        </p:txBody>
      </p:sp>
      <p:sp>
        <p:nvSpPr>
          <p:cNvPr id="7" name="Content Placeholder 2"/>
          <p:cNvSpPr>
            <a:spLocks noGrp="1"/>
          </p:cNvSpPr>
          <p:nvPr>
            <p:ph sz="quarter" idx="16"/>
          </p:nvPr>
        </p:nvSpPr>
        <p:spPr>
          <a:xfrm>
            <a:off x="360363" y="1358900"/>
            <a:ext cx="8351837" cy="4965700"/>
          </a:xfrm>
          <a:prstGeom prst="rect">
            <a:avLst/>
          </a:prstGeom>
        </p:spPr>
        <p:txBody>
          <a:bodyPr vert="horz">
            <a:normAutofit/>
          </a:bodyPr>
          <a:lstStyle>
            <a:lvl1pPr marL="0" indent="0">
              <a:spcBef>
                <a:spcPts val="600"/>
              </a:spcBef>
              <a:buClr>
                <a:schemeClr val="accent1"/>
              </a:buClr>
              <a:buFont typeface="Arial"/>
              <a:buNone/>
              <a:defRPr sz="1800"/>
            </a:lvl1pPr>
            <a:lvl2pPr marL="361950" indent="-209550">
              <a:spcBef>
                <a:spcPts val="600"/>
              </a:spcBef>
              <a:buClr>
                <a:schemeClr val="tx1"/>
              </a:buClr>
              <a:buFont typeface="Arial"/>
              <a:buChar char="•"/>
              <a:defRPr sz="1800"/>
            </a:lvl2pPr>
            <a:lvl3pPr marL="1143000" indent="-228600">
              <a:spcBef>
                <a:spcPts val="600"/>
              </a:spcBef>
              <a:buClr>
                <a:schemeClr val="tx1"/>
              </a:buClr>
              <a:buFont typeface="Arial"/>
              <a:buChar char="•"/>
              <a:defRPr sz="2000"/>
            </a:lvl3pPr>
            <a:lvl4pPr marL="1600200" indent="-228600">
              <a:spcBef>
                <a:spcPts val="600"/>
              </a:spcBef>
              <a:buClr>
                <a:schemeClr val="tx1"/>
              </a:buClr>
              <a:buFont typeface="Arial"/>
              <a:buChar char="•"/>
              <a:defRPr sz="2000"/>
            </a:lvl4pPr>
            <a:lvl5pPr marL="2057400" indent="-228600">
              <a:spcBef>
                <a:spcPts val="600"/>
              </a:spcBef>
              <a:buClr>
                <a:schemeClr val="tx1"/>
              </a:buClr>
              <a:buFont typeface="Arial"/>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15173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8.emf"/><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8255000" y="0"/>
            <a:ext cx="889000" cy="901700"/>
          </a:xfrm>
          <a:prstGeom prst="rect">
            <a:avLst/>
          </a:prstGeom>
          <a:solidFill>
            <a:srgbClr val="4C72B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027" name="Rectangle 2"/>
          <p:cNvSpPr>
            <a:spLocks noGrp="1" noChangeArrowheads="1"/>
          </p:cNvSpPr>
          <p:nvPr>
            <p:ph type="title"/>
          </p:nvPr>
        </p:nvSpPr>
        <p:spPr bwMode="auto">
          <a:xfrm>
            <a:off x="203200" y="1262063"/>
            <a:ext cx="8712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8" name="Rectangle 3"/>
          <p:cNvSpPr>
            <a:spLocks noGrp="1" noChangeArrowheads="1"/>
          </p:cNvSpPr>
          <p:nvPr>
            <p:ph type="body" idx="1"/>
          </p:nvPr>
        </p:nvSpPr>
        <p:spPr bwMode="auto">
          <a:xfrm>
            <a:off x="203200" y="1887538"/>
            <a:ext cx="87122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pic>
        <p:nvPicPr>
          <p:cNvPr id="1029"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33363" y="166688"/>
            <a:ext cx="19129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935038"/>
            <a:ext cx="914400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 descr="Intranet (dragged)-01.png"/>
          <p:cNvPicPr>
            <a:picLocks noChangeAspect="1"/>
          </p:cNvPicPr>
          <p:nvPr/>
        </p:nvPicPr>
        <p:blipFill>
          <a:blip r:embed="rId11">
            <a:extLst>
              <a:ext uri="{28A0092B-C50C-407E-A947-70E740481C1C}">
                <a14:useLocalDpi xmlns:a14="http://schemas.microsoft.com/office/drawing/2010/main" val="0"/>
              </a:ext>
            </a:extLst>
          </a:blip>
          <a:srcRect b="-10634"/>
          <a:stretch>
            <a:fillRect/>
          </a:stretch>
        </p:blipFill>
        <p:spPr bwMode="auto">
          <a:xfrm>
            <a:off x="8407400" y="246063"/>
            <a:ext cx="596900"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2"/>
          <p:cNvSpPr>
            <a:spLocks noGrp="1"/>
          </p:cNvSpPr>
          <p:nvPr>
            <p:ph type="sldNum" sz="quarter" idx="4"/>
          </p:nvPr>
        </p:nvSpPr>
        <p:spPr>
          <a:xfrm>
            <a:off x="67818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fld id="{D77C6A97-D6D9-4BB6-9AF4-AD9A1388731B}" type="slidenum">
              <a:rPr lang="en-US" altLang="en-US"/>
              <a:pPr/>
              <a:t>‹#›</a:t>
            </a:fld>
            <a:endParaRPr lang="en-US" altLang="en-US"/>
          </a:p>
        </p:txBody>
      </p:sp>
      <p:cxnSp>
        <p:nvCxnSpPr>
          <p:cNvPr id="1033" name="Straight Connector 5"/>
          <p:cNvCxnSpPr>
            <a:cxnSpLocks noChangeShapeType="1"/>
          </p:cNvCxnSpPr>
          <p:nvPr/>
        </p:nvCxnSpPr>
        <p:spPr bwMode="auto">
          <a:xfrm>
            <a:off x="0" y="931863"/>
            <a:ext cx="9144000" cy="0"/>
          </a:xfrm>
          <a:prstGeom prst="line">
            <a:avLst/>
          </a:prstGeom>
          <a:noFill/>
          <a:ln w="50800">
            <a:solidFill>
              <a:srgbClr val="183062"/>
            </a:solidFill>
            <a:round/>
            <a:headEnd/>
            <a:tailEnd/>
          </a:ln>
        </p:spPr>
      </p:cxnSp>
      <p:sp>
        <p:nvSpPr>
          <p:cNvPr id="1034" name="TextBox 4"/>
          <p:cNvSpPr txBox="1">
            <a:spLocks noChangeArrowheads="1"/>
          </p:cNvSpPr>
          <p:nvPr userDrawn="1"/>
        </p:nvSpPr>
        <p:spPr bwMode="auto">
          <a:xfrm>
            <a:off x="161925" y="6600825"/>
            <a:ext cx="2190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AU" altLang="en-US" sz="1000">
                <a:latin typeface="Arial" panose="020B0604020202020204" pitchFamily="34" charset="0"/>
              </a:rPr>
              <a:t>APT1314</a:t>
            </a: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7" r:id="rId6"/>
    <p:sldLayoutId id="2147483768" r:id="rId7"/>
  </p:sldLayoutIdLst>
  <p:hf sldNum="0" hdr="0" ftr="0" dt="0"/>
  <p:txStyles>
    <p:titleStyle>
      <a:lvl1pPr algn="l" rtl="0" fontAlgn="base">
        <a:spcBef>
          <a:spcPct val="0"/>
        </a:spcBef>
        <a:spcAft>
          <a:spcPct val="0"/>
        </a:spcAft>
        <a:defRPr sz="3000" b="1">
          <a:solidFill>
            <a:srgbClr val="183062"/>
          </a:solidFill>
          <a:latin typeface="Arial"/>
          <a:ea typeface="MS PGothic" panose="020B0600070205080204" pitchFamily="34" charset="-128"/>
          <a:cs typeface="Arial"/>
        </a:defRPr>
      </a:lvl1pPr>
      <a:lvl2pPr algn="l" rtl="0" fontAlgn="base">
        <a:spcBef>
          <a:spcPct val="0"/>
        </a:spcBef>
        <a:spcAft>
          <a:spcPct val="0"/>
        </a:spcAft>
        <a:defRPr sz="3000" b="1">
          <a:solidFill>
            <a:srgbClr val="183062"/>
          </a:solidFill>
          <a:latin typeface="Arial" pitchFamily="32" charset="0"/>
          <a:ea typeface="MS PGothic" panose="020B0600070205080204" pitchFamily="34" charset="-128"/>
          <a:cs typeface="Arial" panose="020B0604020202020204" pitchFamily="34" charset="0"/>
        </a:defRPr>
      </a:lvl2pPr>
      <a:lvl3pPr algn="l" rtl="0" fontAlgn="base">
        <a:spcBef>
          <a:spcPct val="0"/>
        </a:spcBef>
        <a:spcAft>
          <a:spcPct val="0"/>
        </a:spcAft>
        <a:defRPr sz="3000" b="1">
          <a:solidFill>
            <a:srgbClr val="183062"/>
          </a:solidFill>
          <a:latin typeface="Arial" pitchFamily="32" charset="0"/>
          <a:ea typeface="MS PGothic" panose="020B0600070205080204" pitchFamily="34" charset="-128"/>
          <a:cs typeface="Arial" panose="020B0604020202020204" pitchFamily="34" charset="0"/>
        </a:defRPr>
      </a:lvl3pPr>
      <a:lvl4pPr algn="l" rtl="0" fontAlgn="base">
        <a:spcBef>
          <a:spcPct val="0"/>
        </a:spcBef>
        <a:spcAft>
          <a:spcPct val="0"/>
        </a:spcAft>
        <a:defRPr sz="3000" b="1">
          <a:solidFill>
            <a:srgbClr val="183062"/>
          </a:solidFill>
          <a:latin typeface="Arial" pitchFamily="32" charset="0"/>
          <a:ea typeface="MS PGothic" panose="020B0600070205080204" pitchFamily="34" charset="-128"/>
          <a:cs typeface="Arial" panose="020B0604020202020204" pitchFamily="34" charset="0"/>
        </a:defRPr>
      </a:lvl4pPr>
      <a:lvl5pPr algn="l" rtl="0" fontAlgn="base">
        <a:spcBef>
          <a:spcPct val="0"/>
        </a:spcBef>
        <a:spcAft>
          <a:spcPct val="0"/>
        </a:spcAft>
        <a:defRPr sz="3000" b="1">
          <a:solidFill>
            <a:srgbClr val="183062"/>
          </a:solidFill>
          <a:latin typeface="Arial" pitchFamily="32" charset="0"/>
          <a:ea typeface="MS PGothic" panose="020B0600070205080204" pitchFamily="34" charset="-128"/>
          <a:cs typeface="Arial" panose="020B0604020202020204" pitchFamily="34" charset="0"/>
        </a:defRPr>
      </a:lvl5pPr>
      <a:lvl6pPr marL="457200" algn="l" rtl="0" eaLnBrk="1" fontAlgn="base" hangingPunct="1">
        <a:spcBef>
          <a:spcPct val="0"/>
        </a:spcBef>
        <a:spcAft>
          <a:spcPct val="0"/>
        </a:spcAft>
        <a:defRPr sz="3200" b="1">
          <a:solidFill>
            <a:schemeClr val="bg1"/>
          </a:solidFill>
          <a:latin typeface="Trebuchet MS" pitchFamily="64" charset="0"/>
        </a:defRPr>
      </a:lvl6pPr>
      <a:lvl7pPr marL="914400" algn="l" rtl="0" eaLnBrk="1" fontAlgn="base" hangingPunct="1">
        <a:spcBef>
          <a:spcPct val="0"/>
        </a:spcBef>
        <a:spcAft>
          <a:spcPct val="0"/>
        </a:spcAft>
        <a:defRPr sz="3200" b="1">
          <a:solidFill>
            <a:schemeClr val="bg1"/>
          </a:solidFill>
          <a:latin typeface="Trebuchet MS" pitchFamily="64" charset="0"/>
        </a:defRPr>
      </a:lvl7pPr>
      <a:lvl8pPr marL="1371600" algn="l" rtl="0" eaLnBrk="1" fontAlgn="base" hangingPunct="1">
        <a:spcBef>
          <a:spcPct val="0"/>
        </a:spcBef>
        <a:spcAft>
          <a:spcPct val="0"/>
        </a:spcAft>
        <a:defRPr sz="3200" b="1">
          <a:solidFill>
            <a:schemeClr val="bg1"/>
          </a:solidFill>
          <a:latin typeface="Trebuchet MS" pitchFamily="64" charset="0"/>
        </a:defRPr>
      </a:lvl8pPr>
      <a:lvl9pPr marL="1828800" algn="l" rtl="0" eaLnBrk="1" fontAlgn="base" hangingPunct="1">
        <a:spcBef>
          <a:spcPct val="0"/>
        </a:spcBef>
        <a:spcAft>
          <a:spcPct val="0"/>
        </a:spcAft>
        <a:defRPr sz="3200" b="1">
          <a:solidFill>
            <a:schemeClr val="bg1"/>
          </a:solidFill>
          <a:latin typeface="Trebuchet MS" pitchFamily="64" charset="0"/>
        </a:defRPr>
      </a:lvl9pPr>
    </p:titleStyle>
    <p:bodyStyle>
      <a:lvl1pPr marL="342900" indent="-342900" algn="l" rtl="0" fontAlgn="base">
        <a:spcBef>
          <a:spcPts val="1750"/>
        </a:spcBef>
        <a:spcAft>
          <a:spcPct val="0"/>
        </a:spcAft>
        <a:defRPr sz="2400">
          <a:solidFill>
            <a:schemeClr val="tx1"/>
          </a:solidFill>
          <a:latin typeface="Arial"/>
          <a:ea typeface="MS PGothic" panose="020B0600070205080204" pitchFamily="34" charset="-128"/>
          <a:cs typeface="Arial"/>
        </a:defRPr>
      </a:lvl1pPr>
      <a:lvl2pPr marL="857250" indent="-381000" algn="l" rtl="0" fontAlgn="base">
        <a:spcBef>
          <a:spcPct val="20000"/>
        </a:spcBef>
        <a:spcAft>
          <a:spcPct val="0"/>
        </a:spcAft>
        <a:buClr>
          <a:srgbClr val="579A34"/>
        </a:buClr>
        <a:buFont typeface="Arial" panose="020B0604020202020204" pitchFamily="34" charset="0"/>
        <a:buChar char="•"/>
        <a:defRPr sz="2400">
          <a:solidFill>
            <a:schemeClr val="tx1"/>
          </a:solidFill>
          <a:latin typeface="Arial"/>
          <a:ea typeface="MS PGothic" panose="020B0600070205080204" pitchFamily="34" charset="-128"/>
          <a:cs typeface="Arial"/>
        </a:defRPr>
      </a:lvl2pPr>
      <a:lvl3pPr marL="1333500" indent="-285750" algn="l" rtl="0" fontAlgn="base">
        <a:spcBef>
          <a:spcPct val="20000"/>
        </a:spcBef>
        <a:spcAft>
          <a:spcPct val="0"/>
        </a:spcAft>
        <a:buClr>
          <a:srgbClr val="579A34"/>
        </a:buClr>
        <a:buChar char="•"/>
        <a:defRPr sz="2000">
          <a:solidFill>
            <a:schemeClr val="tx1"/>
          </a:solidFill>
          <a:latin typeface="Arial"/>
          <a:ea typeface="MS PGothic" panose="020B0600070205080204" pitchFamily="34" charset="-128"/>
          <a:cs typeface="Arial"/>
        </a:defRPr>
      </a:lvl3pPr>
      <a:lvl4pPr marL="1809750" indent="-285750" algn="l" rtl="0" fontAlgn="base">
        <a:spcBef>
          <a:spcPct val="20000"/>
        </a:spcBef>
        <a:spcAft>
          <a:spcPct val="0"/>
        </a:spcAft>
        <a:buClr>
          <a:srgbClr val="579A34"/>
        </a:buClr>
        <a:buChar char="–"/>
        <a:defRPr sz="2000">
          <a:solidFill>
            <a:schemeClr val="tx1"/>
          </a:solidFill>
          <a:latin typeface="Arial"/>
          <a:ea typeface="MS PGothic" panose="020B0600070205080204" pitchFamily="34" charset="-128"/>
          <a:cs typeface="Arial"/>
        </a:defRPr>
      </a:lvl4pPr>
      <a:lvl5pPr marL="2286000" indent="-285750" algn="l" rtl="0" fontAlgn="base">
        <a:spcBef>
          <a:spcPct val="20000"/>
        </a:spcBef>
        <a:spcAft>
          <a:spcPct val="0"/>
        </a:spcAft>
        <a:buClr>
          <a:srgbClr val="579A34"/>
        </a:buClr>
        <a:buChar char="»"/>
        <a:defRPr sz="2000">
          <a:solidFill>
            <a:schemeClr val="tx1"/>
          </a:solidFill>
          <a:latin typeface="Arial"/>
          <a:ea typeface="MS PGothic" panose="020B0600070205080204" pitchFamily="34" charset="-128"/>
          <a:cs typeface="Arial"/>
        </a:defRPr>
      </a:lvl5pPr>
      <a:lvl6pPr marL="2743200" indent="-285750" algn="l" rtl="0" eaLnBrk="1" fontAlgn="base" hangingPunct="1">
        <a:spcBef>
          <a:spcPct val="20000"/>
        </a:spcBef>
        <a:spcAft>
          <a:spcPct val="0"/>
        </a:spcAft>
        <a:buChar char="»"/>
        <a:defRPr>
          <a:solidFill>
            <a:schemeClr val="tx1"/>
          </a:solidFill>
          <a:latin typeface="+mn-lt"/>
          <a:ea typeface="ＭＳ Ｐゴシック" pitchFamily="64" charset="-128"/>
        </a:defRPr>
      </a:lvl6pPr>
      <a:lvl7pPr marL="3200400" indent="-285750" algn="l" rtl="0" eaLnBrk="1" fontAlgn="base" hangingPunct="1">
        <a:spcBef>
          <a:spcPct val="20000"/>
        </a:spcBef>
        <a:spcAft>
          <a:spcPct val="0"/>
        </a:spcAft>
        <a:buChar char="»"/>
        <a:defRPr>
          <a:solidFill>
            <a:schemeClr val="tx1"/>
          </a:solidFill>
          <a:latin typeface="+mn-lt"/>
          <a:ea typeface="ＭＳ Ｐゴシック" pitchFamily="64" charset="-128"/>
        </a:defRPr>
      </a:lvl7pPr>
      <a:lvl8pPr marL="3657600" indent="-285750" algn="l" rtl="0" eaLnBrk="1" fontAlgn="base" hangingPunct="1">
        <a:spcBef>
          <a:spcPct val="20000"/>
        </a:spcBef>
        <a:spcAft>
          <a:spcPct val="0"/>
        </a:spcAft>
        <a:buChar char="»"/>
        <a:defRPr>
          <a:solidFill>
            <a:schemeClr val="tx1"/>
          </a:solidFill>
          <a:latin typeface="+mn-lt"/>
          <a:ea typeface="ＭＳ Ｐゴシック" pitchFamily="64" charset="-128"/>
        </a:defRPr>
      </a:lvl8pPr>
      <a:lvl9pPr marL="4114800" indent="-285750" algn="l" rtl="0" eaLnBrk="1" fontAlgn="base" hangingPunct="1">
        <a:spcBef>
          <a:spcPct val="20000"/>
        </a:spcBef>
        <a:spcAft>
          <a:spcPct val="0"/>
        </a:spcAft>
        <a:buChar char="»"/>
        <a:defRPr>
          <a:solidFill>
            <a:schemeClr val="tx1"/>
          </a:solidFill>
          <a:latin typeface="+mn-lt"/>
          <a:ea typeface="ＭＳ Ｐゴシック" pitchFamily="6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Footer Placeholder 15"/>
          <p:cNvSpPr txBox="1">
            <a:spLocks/>
          </p:cNvSpPr>
          <p:nvPr userDrawn="1"/>
        </p:nvSpPr>
        <p:spPr>
          <a:xfrm>
            <a:off x="5626100" y="6508750"/>
            <a:ext cx="3276600" cy="284163"/>
          </a:xfrm>
          <a:prstGeom prst="rect">
            <a:avLst/>
          </a:prstGeom>
        </p:spPr>
        <p:txBody>
          <a:bodyPr anchor="ct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defRPr/>
            </a:pPr>
            <a:r>
              <a:rPr lang="en-US" sz="1000" b="1" dirty="0">
                <a:solidFill>
                  <a:srgbClr val="FFFFFF"/>
                </a:solidFill>
                <a:latin typeface="Calibri" charset="0"/>
                <a:cs typeface="Arial" charset="0"/>
              </a:rPr>
              <a:t>Mobile Plant and Equipment</a:t>
            </a:r>
          </a:p>
        </p:txBody>
      </p:sp>
      <p:pic>
        <p:nvPicPr>
          <p:cNvPr id="2051" name="Picture 2"/>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9" r:id="rId1"/>
    <p:sldLayoutId id="2147483764" r:id="rId2"/>
    <p:sldLayoutId id="2147483765" r:id="rId3"/>
    <p:sldLayoutId id="2147483766" r:id="rId4"/>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543300"/>
            <a:ext cx="91440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457200" y="1693863"/>
            <a:ext cx="8229600"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3076" name="Slide Number Placeholder 2"/>
          <p:cNvSpPr>
            <a:spLocks noGrp="1"/>
          </p:cNvSpPr>
          <p:nvPr>
            <p:ph type="sldNum" sz="quarter" idx="4"/>
          </p:nvPr>
        </p:nvSpPr>
        <p:spPr bwMode="auto">
          <a:xfrm>
            <a:off x="67818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a:solidFill>
                  <a:srgbClr val="000000"/>
                </a:solidFill>
                <a:latin typeface="Arial" panose="020B0604020202020204" pitchFamily="34" charset="0"/>
                <a:cs typeface="Arial" panose="020B0604020202020204" pitchFamily="34" charset="0"/>
              </a:defRPr>
            </a:lvl1pPr>
          </a:lstStyle>
          <a:p>
            <a:fld id="{6F2DDF3B-2750-42B4-9CBF-5D84D1A8C693}" type="slidenum">
              <a:rPr lang="en-US" altLang="en-US"/>
              <a:pPr/>
              <a:t>‹#›</a:t>
            </a:fld>
            <a:endParaRPr lang="en-US" altLang="en-US"/>
          </a:p>
        </p:txBody>
      </p:sp>
      <p:sp>
        <p:nvSpPr>
          <p:cNvPr id="3" name="Rectangle 2"/>
          <p:cNvSpPr>
            <a:spLocks noChangeArrowheads="1"/>
          </p:cNvSpPr>
          <p:nvPr userDrawn="1"/>
        </p:nvSpPr>
        <p:spPr bwMode="auto">
          <a:xfrm>
            <a:off x="0" y="3536950"/>
            <a:ext cx="9144000" cy="3111500"/>
          </a:xfrm>
          <a:prstGeom prst="rect">
            <a:avLst/>
          </a:prstGeom>
          <a:solidFill>
            <a:srgbClr val="183263">
              <a:alpha val="79999"/>
            </a:srgb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endParaRPr lang="en-US" altLang="en-US">
              <a:solidFill>
                <a:srgbClr val="FFFFFF"/>
              </a:solidFill>
              <a:latin typeface="Calibri" panose="020F0502020204030204" pitchFamily="34" charset="0"/>
            </a:endParaRPr>
          </a:p>
        </p:txBody>
      </p:sp>
      <p:pic>
        <p:nvPicPr>
          <p:cNvPr id="3078"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16585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0" r:id="rId1"/>
    <p:sldLayoutId id="2147483771" r:id="rId2"/>
  </p:sldLayoutIdLst>
  <p:txStyles>
    <p:titleStyle>
      <a:lvl1pPr algn="ctr" defTabSz="457200" rtl="0" eaLnBrk="0" fontAlgn="base" hangingPunct="0">
        <a:spcBef>
          <a:spcPct val="0"/>
        </a:spcBef>
        <a:spcAft>
          <a:spcPct val="0"/>
        </a:spcAft>
        <a:defRPr sz="3800" b="1" kern="1200">
          <a:solidFill>
            <a:schemeClr val="bg1"/>
          </a:solidFill>
          <a:latin typeface="Arial"/>
          <a:ea typeface="MS PGothic" panose="020B0600070205080204" pitchFamily="34" charset="-128"/>
          <a:cs typeface="Arial"/>
        </a:defRPr>
      </a:lvl1pPr>
      <a:lvl2pPr algn="ctr" defTabSz="457200" rtl="0" eaLnBrk="0" fontAlgn="base" hangingPunct="0">
        <a:spcBef>
          <a:spcPct val="0"/>
        </a:spcBef>
        <a:spcAft>
          <a:spcPct val="0"/>
        </a:spcAft>
        <a:defRPr sz="3800" b="1">
          <a:solidFill>
            <a:schemeClr val="bg1"/>
          </a:solidFill>
          <a:latin typeface="Arial" charset="0"/>
          <a:ea typeface="MS PGothic" panose="020B0600070205080204" pitchFamily="34" charset="-128"/>
          <a:cs typeface="Arial" panose="020B0604020202020204" pitchFamily="34" charset="0"/>
        </a:defRPr>
      </a:lvl2pPr>
      <a:lvl3pPr algn="ctr" defTabSz="457200" rtl="0" eaLnBrk="0" fontAlgn="base" hangingPunct="0">
        <a:spcBef>
          <a:spcPct val="0"/>
        </a:spcBef>
        <a:spcAft>
          <a:spcPct val="0"/>
        </a:spcAft>
        <a:defRPr sz="3800" b="1">
          <a:solidFill>
            <a:schemeClr val="bg1"/>
          </a:solidFill>
          <a:latin typeface="Arial" charset="0"/>
          <a:ea typeface="MS PGothic" panose="020B0600070205080204" pitchFamily="34" charset="-128"/>
          <a:cs typeface="Arial" panose="020B0604020202020204" pitchFamily="34" charset="0"/>
        </a:defRPr>
      </a:lvl3pPr>
      <a:lvl4pPr algn="ctr" defTabSz="457200" rtl="0" eaLnBrk="0" fontAlgn="base" hangingPunct="0">
        <a:spcBef>
          <a:spcPct val="0"/>
        </a:spcBef>
        <a:spcAft>
          <a:spcPct val="0"/>
        </a:spcAft>
        <a:defRPr sz="3800" b="1">
          <a:solidFill>
            <a:schemeClr val="bg1"/>
          </a:solidFill>
          <a:latin typeface="Arial" charset="0"/>
          <a:ea typeface="MS PGothic" panose="020B0600070205080204" pitchFamily="34" charset="-128"/>
          <a:cs typeface="Arial" panose="020B0604020202020204" pitchFamily="34" charset="0"/>
        </a:defRPr>
      </a:lvl4pPr>
      <a:lvl5pPr algn="ctr" defTabSz="457200" rtl="0" eaLnBrk="0" fontAlgn="base" hangingPunct="0">
        <a:spcBef>
          <a:spcPct val="0"/>
        </a:spcBef>
        <a:spcAft>
          <a:spcPct val="0"/>
        </a:spcAft>
        <a:defRPr sz="3800" b="1">
          <a:solidFill>
            <a:schemeClr val="bg1"/>
          </a:solidFill>
          <a:latin typeface="Arial" charset="0"/>
          <a:ea typeface="MS PGothic" panose="020B0600070205080204" pitchFamily="34" charset="-128"/>
          <a:cs typeface="Arial" panose="020B0604020202020204" pitchFamily="34"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ctr" defTabSz="457200" rtl="0" eaLnBrk="0" fontAlgn="base" hangingPunct="0">
        <a:spcBef>
          <a:spcPct val="20000"/>
        </a:spcBef>
        <a:spcAft>
          <a:spcPct val="0"/>
        </a:spcAft>
        <a:buFont typeface="Arial" panose="020B0604020202020204" pitchFamily="34" charset="0"/>
        <a:defRPr sz="3200" b="1" kern="1200">
          <a:solidFill>
            <a:srgbClr val="FFFFFF"/>
          </a:solidFill>
          <a:latin typeface="Arial"/>
          <a:ea typeface="MS PGothic" panose="020B0600070205080204"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Box 3"/>
          <p:cNvSpPr txBox="1">
            <a:spLocks noChangeArrowheads="1"/>
          </p:cNvSpPr>
          <p:nvPr/>
        </p:nvSpPr>
        <p:spPr bwMode="auto">
          <a:xfrm>
            <a:off x="3868738" y="3014663"/>
            <a:ext cx="1857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endParaRPr lang="en-US" altLang="en-US"/>
          </a:p>
        </p:txBody>
      </p:sp>
      <p:sp>
        <p:nvSpPr>
          <p:cNvPr id="11266" name="Title 2"/>
          <p:cNvSpPr>
            <a:spLocks noGrp="1"/>
          </p:cNvSpPr>
          <p:nvPr>
            <p:ph type="ctrTitle"/>
          </p:nvPr>
        </p:nvSpPr>
        <p:spPr bwMode="auto">
          <a:xfrm>
            <a:off x="457200" y="3429000"/>
            <a:ext cx="7624763" cy="855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Vehicle Accident Prevention</a:t>
            </a:r>
          </a:p>
        </p:txBody>
      </p:sp>
      <p:sp>
        <p:nvSpPr>
          <p:cNvPr id="11267" name="Subtitle 1"/>
          <p:cNvSpPr>
            <a:spLocks noGrp="1"/>
          </p:cNvSpPr>
          <p:nvPr>
            <p:ph type="subTitle" idx="1"/>
          </p:nvPr>
        </p:nvSpPr>
        <p:spPr bwMode="auto">
          <a:xfrm>
            <a:off x="457200" y="4483100"/>
            <a:ext cx="6400800" cy="469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Awareness Package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title"/>
          </p:nvPr>
        </p:nvSpPr>
        <p:spPr bwMode="auto">
          <a:xfrm>
            <a:off x="328613" y="28575"/>
            <a:ext cx="8672512"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AU" altLang="en-US" smtClean="0"/>
              <a:t>Pre-start Inspections</a:t>
            </a:r>
          </a:p>
        </p:txBody>
      </p:sp>
      <p:sp>
        <p:nvSpPr>
          <p:cNvPr id="5" name="Content Placeholder 4"/>
          <p:cNvSpPr>
            <a:spLocks noGrp="1"/>
          </p:cNvSpPr>
          <p:nvPr>
            <p:ph sz="quarter" idx="16"/>
          </p:nvPr>
        </p:nvSpPr>
        <p:spPr>
          <a:xfrm>
            <a:off x="360363" y="1117600"/>
            <a:ext cx="5570537" cy="5207000"/>
          </a:xfrm>
        </p:spPr>
        <p:txBody>
          <a:bodyPr>
            <a:noAutofit/>
          </a:bodyPr>
          <a:lstStyle/>
          <a:p>
            <a:pPr marL="342900" lvl="1" indent="-342900">
              <a:spcBef>
                <a:spcPts val="1750"/>
              </a:spcBef>
              <a:defRPr/>
            </a:pPr>
            <a:r>
              <a:rPr lang="en-AU" dirty="0" smtClean="0">
                <a:ea typeface="ＭＳ Ｐゴシック" pitchFamily="82" charset="-128"/>
              </a:rPr>
              <a:t>Enter the vehicle cabin and check:</a:t>
            </a:r>
          </a:p>
          <a:p>
            <a:pPr marL="800100" lvl="1" indent="-285750">
              <a:buFont typeface="Arial" panose="020B0604020202020204" pitchFamily="34" charset="0"/>
              <a:buChar char="−"/>
              <a:defRPr/>
            </a:pPr>
            <a:r>
              <a:rPr lang="en-AU" dirty="0">
                <a:ea typeface="ＭＳ Ｐゴシック" charset="0"/>
              </a:rPr>
              <a:t>Vehicle authorised for site</a:t>
            </a:r>
          </a:p>
          <a:p>
            <a:pPr marL="800100" lvl="1" indent="-285750">
              <a:buFont typeface="Arial" panose="020B0604020202020204" pitchFamily="34" charset="0"/>
              <a:buChar char="−"/>
              <a:defRPr/>
            </a:pPr>
            <a:r>
              <a:rPr lang="en-AU" dirty="0">
                <a:ea typeface="ＭＳ Ｐゴシック" charset="0"/>
              </a:rPr>
              <a:t>No Out of Service, Danger or Information Tags</a:t>
            </a:r>
          </a:p>
          <a:p>
            <a:pPr marL="800100" lvl="1" indent="-285750">
              <a:buFont typeface="Arial" panose="020B0604020202020204" pitchFamily="34" charset="0"/>
              <a:buChar char="−"/>
              <a:defRPr/>
            </a:pPr>
            <a:r>
              <a:rPr lang="en-AU" dirty="0">
                <a:ea typeface="ＭＳ Ｐゴシック" charset="0"/>
              </a:rPr>
              <a:t>Cabin clean and free of debris</a:t>
            </a:r>
          </a:p>
          <a:p>
            <a:pPr marL="800100" lvl="1" indent="-285750">
              <a:buFont typeface="Arial" panose="020B0604020202020204" pitchFamily="34" charset="0"/>
              <a:buChar char="−"/>
              <a:defRPr/>
            </a:pPr>
            <a:r>
              <a:rPr lang="en-AU" dirty="0">
                <a:ea typeface="ＭＳ Ｐゴシック" charset="0"/>
              </a:rPr>
              <a:t>Seatbelt undamaged </a:t>
            </a:r>
          </a:p>
          <a:p>
            <a:pPr marL="800100" lvl="1" indent="-285750">
              <a:buFont typeface="Arial" panose="020B0604020202020204" pitchFamily="34" charset="0"/>
              <a:buChar char="−"/>
              <a:defRPr/>
            </a:pPr>
            <a:r>
              <a:rPr lang="en-AU" dirty="0">
                <a:ea typeface="ＭＳ Ｐゴシック" charset="0"/>
              </a:rPr>
              <a:t>Mirrors clean and undamaged</a:t>
            </a:r>
          </a:p>
          <a:p>
            <a:pPr marL="342900" lvl="1" indent="-342900">
              <a:spcBef>
                <a:spcPts val="1750"/>
              </a:spcBef>
              <a:defRPr/>
            </a:pPr>
            <a:r>
              <a:rPr lang="en-AU" dirty="0" smtClean="0">
                <a:solidFill>
                  <a:srgbClr val="000000"/>
                </a:solidFill>
                <a:ea typeface="ＭＳ Ｐゴシック" pitchFamily="82" charset="-128"/>
              </a:rPr>
              <a:t>Check vehicle is in park and brake is applied</a:t>
            </a:r>
          </a:p>
          <a:p>
            <a:pPr marL="342900" lvl="1" indent="-342900">
              <a:spcBef>
                <a:spcPts val="1750"/>
              </a:spcBef>
              <a:defRPr/>
            </a:pPr>
            <a:r>
              <a:rPr lang="en-AU" dirty="0" smtClean="0">
                <a:solidFill>
                  <a:srgbClr val="000000"/>
                </a:solidFill>
                <a:ea typeface="ＭＳ Ｐゴシック" pitchFamily="82" charset="-128"/>
              </a:rPr>
              <a:t>Start </a:t>
            </a:r>
            <a:r>
              <a:rPr lang="en-AU" dirty="0" smtClean="0">
                <a:ea typeface="ＭＳ Ｐゴシック" charset="0"/>
              </a:rPr>
              <a:t>engine</a:t>
            </a:r>
            <a:r>
              <a:rPr lang="en-AU" dirty="0" smtClean="0">
                <a:solidFill>
                  <a:srgbClr val="000000"/>
                </a:solidFill>
                <a:ea typeface="ＭＳ Ｐゴシック" pitchFamily="82" charset="-128"/>
              </a:rPr>
              <a:t> and check:</a:t>
            </a:r>
          </a:p>
          <a:p>
            <a:pPr marL="800100" lvl="1" indent="-285750">
              <a:buFont typeface="Arial" panose="020B0604020202020204" pitchFamily="34" charset="0"/>
              <a:buChar char="−"/>
              <a:defRPr/>
            </a:pPr>
            <a:r>
              <a:rPr lang="en-AU" dirty="0">
                <a:ea typeface="ＭＳ Ｐゴシック" charset="0"/>
              </a:rPr>
              <a:t>Instrument gauges</a:t>
            </a:r>
          </a:p>
          <a:p>
            <a:pPr marL="800100" lvl="1" indent="-285750">
              <a:buFont typeface="Arial" panose="020B0604020202020204" pitchFamily="34" charset="0"/>
              <a:buChar char="−"/>
              <a:defRPr/>
            </a:pPr>
            <a:r>
              <a:rPr lang="en-AU" dirty="0">
                <a:ea typeface="ＭＳ Ｐゴシック" charset="0"/>
              </a:rPr>
              <a:t>Warning lights</a:t>
            </a:r>
          </a:p>
          <a:p>
            <a:pPr marL="800100" lvl="1" indent="-285750">
              <a:buFont typeface="Arial" panose="020B0604020202020204" pitchFamily="34" charset="0"/>
              <a:buChar char="−"/>
              <a:defRPr/>
            </a:pPr>
            <a:r>
              <a:rPr lang="en-AU" dirty="0">
                <a:ea typeface="ＭＳ Ｐゴシック" charset="0"/>
              </a:rPr>
              <a:t>Operation of lights, </a:t>
            </a:r>
            <a:r>
              <a:rPr lang="en-AU" dirty="0" smtClean="0">
                <a:ea typeface="ＭＳ Ｐゴシック" charset="0"/>
              </a:rPr>
              <a:t>washer/wipers, </a:t>
            </a:r>
            <a:br>
              <a:rPr lang="en-AU" dirty="0" smtClean="0">
                <a:ea typeface="ＭＳ Ｐゴシック" charset="0"/>
              </a:rPr>
            </a:br>
            <a:r>
              <a:rPr lang="en-AU" dirty="0" smtClean="0">
                <a:ea typeface="ＭＳ Ｐゴシック" charset="0"/>
              </a:rPr>
              <a:t>brakes and steering</a:t>
            </a:r>
          </a:p>
          <a:p>
            <a:pPr marL="800100" lvl="1" indent="-285750">
              <a:buFont typeface="Arial" panose="020B0604020202020204" pitchFamily="34" charset="0"/>
              <a:buChar char="−"/>
              <a:defRPr/>
            </a:pPr>
            <a:r>
              <a:rPr lang="en-AU" dirty="0" smtClean="0">
                <a:ea typeface="ＭＳ Ｐゴシック" charset="0"/>
              </a:rPr>
              <a:t>Two-way radio</a:t>
            </a:r>
            <a:endParaRPr lang="en-AU" dirty="0">
              <a:ea typeface="ＭＳ Ｐゴシック"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7363" y="4006850"/>
            <a:ext cx="3321050" cy="197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9700" name="Picture 11" descr="seatbe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250" y="1260475"/>
            <a:ext cx="33274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bwMode="auto">
          <a:xfrm>
            <a:off x="328613" y="28575"/>
            <a:ext cx="8672512"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t>Use all Your Senses at Startup and During Operations</a:t>
            </a:r>
          </a:p>
        </p:txBody>
      </p:sp>
      <p:pic>
        <p:nvPicPr>
          <p:cNvPr id="31746" name="Content Placeholder 3"/>
          <p:cNvPicPr>
            <a:picLocks noGrp="1" noChangeAspect="1"/>
          </p:cNvPicPr>
          <p:nvPr>
            <p:ph sz="quarter" idx="16"/>
          </p:nvPr>
        </p:nvPicPr>
        <p:blipFill>
          <a:blip r:embed="rId3">
            <a:extLst>
              <a:ext uri="{28A0092B-C50C-407E-A947-70E740481C1C}">
                <a14:useLocalDpi xmlns:a14="http://schemas.microsoft.com/office/drawing/2010/main" val="0"/>
              </a:ext>
            </a:extLst>
          </a:blip>
          <a:srcRect/>
          <a:stretch>
            <a:fillRect/>
          </a:stretch>
        </p:blipFill>
        <p:spPr bwMode="auto">
          <a:xfrm>
            <a:off x="360363" y="1662113"/>
            <a:ext cx="8351837" cy="435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bwMode="auto">
          <a:xfrm>
            <a:off x="328613" y="28575"/>
            <a:ext cx="8672512"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t>What to do with Damaged or Faulty Vehicle</a:t>
            </a:r>
          </a:p>
        </p:txBody>
      </p:sp>
      <p:sp>
        <p:nvSpPr>
          <p:cNvPr id="3" name="Content Placeholder 2"/>
          <p:cNvSpPr>
            <a:spLocks noGrp="1"/>
          </p:cNvSpPr>
          <p:nvPr>
            <p:ph sz="quarter" idx="16"/>
          </p:nvPr>
        </p:nvSpPr>
        <p:spPr>
          <a:xfrm>
            <a:off x="360363" y="1358900"/>
            <a:ext cx="5708650" cy="5181600"/>
          </a:xfrm>
        </p:spPr>
        <p:txBody>
          <a:bodyPr wrap="square" lIns="91440" tIns="45720" rIns="91440" bIns="45720" numCol="1" anchor="t" anchorCtr="0" compatLnSpc="1">
            <a:prstTxWarp prst="textNoShape">
              <a:avLst/>
            </a:prstTxWarp>
            <a:noAutofit/>
          </a:bodyPr>
          <a:lstStyle/>
          <a:p>
            <a:pPr lvl="1">
              <a:buFont typeface="Arial" panose="020B0604020202020204" pitchFamily="34" charset="0"/>
              <a:buChar char="•"/>
            </a:pPr>
            <a:r>
              <a:rPr lang="en-US" altLang="en-US" smtClean="0"/>
              <a:t>Do not use damaged or faulty equipment.</a:t>
            </a:r>
          </a:p>
          <a:p>
            <a:pPr lvl="1">
              <a:buFont typeface="Arial" panose="020B0604020202020204" pitchFamily="34" charset="0"/>
              <a:buChar char="−"/>
            </a:pPr>
            <a:r>
              <a:rPr lang="en-US" altLang="en-US" smtClean="0"/>
              <a:t>Remove the key.</a:t>
            </a:r>
          </a:p>
          <a:p>
            <a:pPr lvl="1">
              <a:buFont typeface="Arial" panose="020B0604020202020204" pitchFamily="34" charset="0"/>
              <a:buChar char="−"/>
            </a:pPr>
            <a:r>
              <a:rPr lang="en-US" altLang="en-US" smtClean="0"/>
              <a:t>Put an Out of Service tag on the steering wheel.</a:t>
            </a:r>
          </a:p>
          <a:p>
            <a:pPr lvl="1">
              <a:buFont typeface="Arial" panose="020B0604020202020204" pitchFamily="34" charset="0"/>
              <a:buChar char="−"/>
            </a:pPr>
            <a:r>
              <a:rPr lang="en-US" altLang="en-US" smtClean="0"/>
              <a:t>Report the fault/damage to your supervisor or maintenance.</a:t>
            </a:r>
          </a:p>
          <a:p>
            <a:pPr lvl="1">
              <a:buFont typeface="Arial" panose="020B0604020202020204" pitchFamily="34" charset="0"/>
              <a:buChar char="•"/>
            </a:pPr>
            <a:r>
              <a:rPr lang="en-US" altLang="en-US" smtClean="0"/>
              <a:t>If you are driving:</a:t>
            </a:r>
          </a:p>
          <a:p>
            <a:pPr lvl="1">
              <a:buFont typeface="Arial" panose="020B0604020202020204" pitchFamily="34" charset="0"/>
              <a:buChar char="−"/>
            </a:pPr>
            <a:r>
              <a:rPr lang="en-US" altLang="en-US" smtClean="0"/>
              <a:t>Pull over safely</a:t>
            </a:r>
          </a:p>
          <a:p>
            <a:pPr lvl="1">
              <a:buFont typeface="Arial" panose="020B0604020202020204" pitchFamily="34" charset="0"/>
              <a:buChar char="−"/>
            </a:pPr>
            <a:r>
              <a:rPr lang="en-US" altLang="en-US" smtClean="0"/>
              <a:t>Apply brake and stop engine</a:t>
            </a:r>
          </a:p>
          <a:p>
            <a:pPr lvl="1">
              <a:buFont typeface="Arial" panose="020B0604020202020204" pitchFamily="34" charset="0"/>
              <a:buChar char="−"/>
            </a:pPr>
            <a:r>
              <a:rPr lang="en-US" altLang="en-US" smtClean="0"/>
              <a:t>Contact supervisor or maintenance.</a:t>
            </a:r>
          </a:p>
          <a:p>
            <a:pPr lvl="1">
              <a:buFont typeface="Arial" panose="020B0604020202020204" pitchFamily="34" charset="0"/>
              <a:buChar char="•"/>
            </a:pPr>
            <a:r>
              <a:rPr lang="en-US" altLang="en-US" smtClean="0"/>
              <a:t>If stopped on a road stay visible:</a:t>
            </a:r>
          </a:p>
          <a:p>
            <a:pPr lvl="1">
              <a:buFont typeface="Arial" panose="020B0604020202020204" pitchFamily="34" charset="0"/>
              <a:buChar char="−"/>
            </a:pPr>
            <a:r>
              <a:rPr lang="en-US" altLang="en-US" smtClean="0"/>
              <a:t>Rotating beacon and hazard lights.</a:t>
            </a:r>
          </a:p>
          <a:p>
            <a:pPr lvl="1">
              <a:buFont typeface="Arial" panose="020B0604020202020204" pitchFamily="34" charset="0"/>
              <a:buChar char="−"/>
            </a:pPr>
            <a:r>
              <a:rPr lang="en-US" altLang="en-US" smtClean="0"/>
              <a:t>Witches hats</a:t>
            </a:r>
          </a:p>
          <a:p>
            <a:pPr lvl="1">
              <a:buFont typeface="Arial" panose="020B0604020202020204" pitchFamily="34" charset="0"/>
              <a:buChar char="−"/>
            </a:pPr>
            <a:r>
              <a:rPr lang="en-US" altLang="en-US" smtClean="0"/>
              <a:t>Radio other road users.</a:t>
            </a:r>
          </a:p>
          <a:p>
            <a:pPr lvl="1">
              <a:buFont typeface="Arial" panose="020B0604020202020204" pitchFamily="34" charset="0"/>
              <a:buChar char="−"/>
            </a:pPr>
            <a:endParaRPr lang="en-US" altLang="en-US" sz="2000" smtClean="0"/>
          </a:p>
        </p:txBody>
      </p:sp>
      <p:pic>
        <p:nvPicPr>
          <p:cNvPr id="3379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9013" y="2222500"/>
            <a:ext cx="277812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bwMode="auto">
          <a:xfrm>
            <a:off x="328613" y="28575"/>
            <a:ext cx="8672512"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t>Other Operator Controls</a:t>
            </a:r>
          </a:p>
        </p:txBody>
      </p:sp>
      <p:sp>
        <p:nvSpPr>
          <p:cNvPr id="3" name="Content Placeholder 2"/>
          <p:cNvSpPr>
            <a:spLocks noGrp="1"/>
          </p:cNvSpPr>
          <p:nvPr>
            <p:ph sz="quarter" idx="16"/>
          </p:nvPr>
        </p:nvSpPr>
        <p:spPr>
          <a:xfrm>
            <a:off x="3124200" y="1358900"/>
            <a:ext cx="5707063" cy="5181600"/>
          </a:xfrm>
        </p:spPr>
        <p:txBody>
          <a:bodyPr wrap="square" lIns="91440" tIns="45720" rIns="91440" bIns="45720" numCol="1" anchor="t" anchorCtr="0" compatLnSpc="1">
            <a:prstTxWarp prst="textNoShape">
              <a:avLst/>
            </a:prstTxWarp>
            <a:noAutofit/>
          </a:bodyPr>
          <a:lstStyle/>
          <a:p>
            <a:pPr lvl="1">
              <a:buFont typeface="Arial" panose="020B0604020202020204" pitchFamily="34" charset="0"/>
              <a:buChar char="•"/>
            </a:pPr>
            <a:r>
              <a:rPr lang="en-US" altLang="en-US" smtClean="0"/>
              <a:t>Only operate vehicles that you are trained, licenced and authorised to operate</a:t>
            </a:r>
          </a:p>
          <a:p>
            <a:pPr lvl="1">
              <a:buFont typeface="Arial" panose="020B0604020202020204" pitchFamily="34" charset="0"/>
              <a:buChar char="•"/>
            </a:pPr>
            <a:r>
              <a:rPr lang="en-US" altLang="en-US" smtClean="0"/>
              <a:t>Advise your supervisor if you lose your licence</a:t>
            </a:r>
          </a:p>
          <a:p>
            <a:pPr lvl="1">
              <a:buFont typeface="Arial" panose="020B0604020202020204" pitchFamily="34" charset="0"/>
              <a:buChar char="•"/>
            </a:pPr>
            <a:r>
              <a:rPr lang="en-US" altLang="en-US" smtClean="0"/>
              <a:t>Be fit for work:</a:t>
            </a:r>
          </a:p>
          <a:p>
            <a:pPr lvl="1">
              <a:buFont typeface="Arial" panose="020B0604020202020204" pitchFamily="34" charset="0"/>
              <a:buChar char="−"/>
            </a:pPr>
            <a:r>
              <a:rPr lang="en-US" altLang="en-US" smtClean="0"/>
              <a:t>No alcohol or drugs</a:t>
            </a:r>
          </a:p>
          <a:p>
            <a:pPr lvl="1">
              <a:buFont typeface="Arial" panose="020B0604020202020204" pitchFamily="34" charset="0"/>
              <a:buChar char="−"/>
            </a:pPr>
            <a:r>
              <a:rPr lang="en-US" altLang="en-US" smtClean="0"/>
              <a:t>Not fatigued or stressed</a:t>
            </a:r>
          </a:p>
          <a:p>
            <a:pPr lvl="1">
              <a:buFont typeface="Arial" panose="020B0604020202020204" pitchFamily="34" charset="0"/>
              <a:buChar char="−"/>
            </a:pPr>
            <a:r>
              <a:rPr lang="en-US" altLang="en-US" smtClean="0"/>
              <a:t>Take rest breaks every 2 hours when driving</a:t>
            </a:r>
          </a:p>
          <a:p>
            <a:pPr lvl="1">
              <a:buFont typeface="Arial" panose="020B0604020202020204" pitchFamily="34" charset="0"/>
              <a:buChar char="−"/>
            </a:pPr>
            <a:r>
              <a:rPr lang="en-US" altLang="en-US" smtClean="0"/>
              <a:t>Stop and rest if tired</a:t>
            </a:r>
          </a:p>
          <a:p>
            <a:pPr lvl="1">
              <a:buFont typeface="Arial" panose="020B0604020202020204" pitchFamily="34" charset="0"/>
              <a:buChar char="•"/>
            </a:pPr>
            <a:r>
              <a:rPr lang="en-US" altLang="en-US" smtClean="0"/>
              <a:t>Comply with road rules</a:t>
            </a:r>
          </a:p>
          <a:p>
            <a:pPr lvl="1">
              <a:buFont typeface="Arial" panose="020B0604020202020204" pitchFamily="34" charset="0"/>
              <a:buChar char="−"/>
            </a:pPr>
            <a:r>
              <a:rPr lang="en-US" altLang="en-US" smtClean="0"/>
              <a:t>Wear seatbelt</a:t>
            </a:r>
          </a:p>
          <a:p>
            <a:pPr lvl="1">
              <a:buFont typeface="Arial" panose="020B0604020202020204" pitchFamily="34" charset="0"/>
              <a:buChar char="−"/>
            </a:pPr>
            <a:r>
              <a:rPr lang="en-US" altLang="en-US" smtClean="0"/>
              <a:t>Follow speed limits</a:t>
            </a:r>
          </a:p>
          <a:p>
            <a:pPr lvl="1">
              <a:buFont typeface="Arial" panose="020B0604020202020204" pitchFamily="34" charset="0"/>
              <a:buChar char="−"/>
            </a:pPr>
            <a:r>
              <a:rPr lang="en-US" altLang="en-US" smtClean="0"/>
              <a:t>No mobile phones (unless hands free)</a:t>
            </a:r>
          </a:p>
          <a:p>
            <a:pPr lvl="1">
              <a:buFont typeface="Arial" panose="020B0604020202020204" pitchFamily="34" charset="0"/>
              <a:buChar char="•"/>
            </a:pPr>
            <a:r>
              <a:rPr lang="en-US" altLang="en-US" smtClean="0"/>
              <a:t>Drive to conditions</a:t>
            </a:r>
          </a:p>
          <a:p>
            <a:pPr lvl="1">
              <a:buFont typeface="Arial" panose="020B0604020202020204" pitchFamily="34" charset="0"/>
              <a:buChar char="−"/>
            </a:pPr>
            <a:endParaRPr lang="en-US" altLang="en-US" sz="2000" smtClean="0"/>
          </a:p>
        </p:txBody>
      </p:sp>
      <p:pic>
        <p:nvPicPr>
          <p:cNvPr id="3584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613" y="1358900"/>
            <a:ext cx="244475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noGrp="1"/>
          </p:cNvSpPr>
          <p:nvPr>
            <p:ph idx="11"/>
          </p:nvPr>
        </p:nvSpPr>
        <p:spPr bwMode="auto">
          <a:xfrm>
            <a:off x="328613" y="1331913"/>
            <a:ext cx="4819650" cy="5526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r>
              <a:rPr lang="en-US" altLang="en-US" sz="1800" smtClean="0"/>
              <a:t>Operate vehicle in a safe manner </a:t>
            </a:r>
          </a:p>
          <a:p>
            <a:pPr marL="285750" indent="-285750"/>
            <a:r>
              <a:rPr lang="en-US" altLang="en-US" sz="1800" smtClean="0"/>
              <a:t>Monitor vehicle indicators and gauges </a:t>
            </a:r>
          </a:p>
          <a:p>
            <a:pPr marL="285750" indent="-285750"/>
            <a:r>
              <a:rPr lang="en-US" altLang="en-US" sz="1800" smtClean="0"/>
              <a:t>Respond to alarms and indicators </a:t>
            </a:r>
          </a:p>
          <a:p>
            <a:pPr marL="285750" indent="-285750"/>
            <a:r>
              <a:rPr lang="en-US" altLang="en-US" sz="1800" smtClean="0"/>
              <a:t>Use vehicle within the limits and capability set by the manufacturer</a:t>
            </a:r>
          </a:p>
          <a:p>
            <a:pPr marL="285750" indent="-285750"/>
            <a:r>
              <a:rPr lang="en-US" altLang="en-US" sz="1800" smtClean="0"/>
              <a:t>Use horn signals to indicate your intention </a:t>
            </a:r>
          </a:p>
          <a:p>
            <a:pPr marL="285750" indent="-285750"/>
            <a:r>
              <a:rPr lang="en-US" altLang="en-US" sz="1800" smtClean="0"/>
              <a:t>Wait 5-10 seconds to allow others to respond before moving</a:t>
            </a:r>
          </a:p>
          <a:p>
            <a:pPr marL="285750" indent="-285750"/>
            <a:r>
              <a:rPr lang="en-US" altLang="en-US" sz="1800" smtClean="0"/>
              <a:t>Ensure smooth gear changes</a:t>
            </a:r>
          </a:p>
          <a:p>
            <a:pPr marL="285750" indent="-285750"/>
            <a:r>
              <a:rPr lang="en-US" altLang="en-US" sz="1800" smtClean="0"/>
              <a:t>Do not ‘ride’ the clutch (if applicable)</a:t>
            </a:r>
          </a:p>
          <a:p>
            <a:pPr marL="285750" indent="-285750"/>
            <a:r>
              <a:rPr lang="en-US" altLang="en-US" sz="1800" smtClean="0"/>
              <a:t>You have less control at high speed in a high gear</a:t>
            </a:r>
          </a:p>
          <a:p>
            <a:pPr marL="285750" indent="-285750"/>
            <a:r>
              <a:rPr lang="en-US" altLang="en-US" sz="1800" smtClean="0"/>
              <a:t>Hands should be on opposite sides of the steering wheel</a:t>
            </a:r>
          </a:p>
        </p:txBody>
      </p:sp>
      <p:pic>
        <p:nvPicPr>
          <p:cNvPr id="37890" name="Content Placeholder 5"/>
          <p:cNvPicPr>
            <a:picLocks noGrp="1" noChangeAspect="1"/>
          </p:cNvPicPr>
          <p:nvPr>
            <p:ph sz="quarter" idx="16"/>
          </p:nvPr>
        </p:nvPicPr>
        <p:blipFill>
          <a:blip r:embed="rId3">
            <a:extLst>
              <a:ext uri="{28A0092B-C50C-407E-A947-70E740481C1C}">
                <a14:useLocalDpi xmlns:a14="http://schemas.microsoft.com/office/drawing/2010/main" val="0"/>
              </a:ext>
            </a:extLst>
          </a:blip>
          <a:srcRect/>
          <a:stretch>
            <a:fillRect/>
          </a:stretch>
        </p:blipFill>
        <p:spPr bwMode="auto">
          <a:xfrm>
            <a:off x="5148263" y="1835150"/>
            <a:ext cx="3708400" cy="3949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bwMode="auto">
          <a:xfrm>
            <a:off x="328613" y="128588"/>
            <a:ext cx="8629650" cy="61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t>Driving Techniques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bwMode="auto">
          <a:xfrm>
            <a:off x="328613" y="28575"/>
            <a:ext cx="8672512"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AU" altLang="en-US" smtClean="0"/>
              <a:t>Blind Spots</a:t>
            </a:r>
          </a:p>
        </p:txBody>
      </p:sp>
      <p:pic>
        <p:nvPicPr>
          <p:cNvPr id="39938" name="Content Placeholder 3"/>
          <p:cNvPicPr>
            <a:picLocks noGrp="1" noChangeAspect="1"/>
          </p:cNvPicPr>
          <p:nvPr>
            <p:ph sz="quarter" idx="16"/>
          </p:nvPr>
        </p:nvPicPr>
        <p:blipFill>
          <a:blip r:embed="rId3">
            <a:extLst>
              <a:ext uri="{28A0092B-C50C-407E-A947-70E740481C1C}">
                <a14:useLocalDpi xmlns:a14="http://schemas.microsoft.com/office/drawing/2010/main" val="0"/>
              </a:ext>
            </a:extLst>
          </a:blip>
          <a:srcRect/>
          <a:stretch>
            <a:fillRect/>
          </a:stretch>
        </p:blipFill>
        <p:spPr bwMode="auto">
          <a:xfrm>
            <a:off x="1155700" y="1358900"/>
            <a:ext cx="6761163" cy="4965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328613" y="28575"/>
            <a:ext cx="8672512"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AU" altLang="en-US" smtClean="0"/>
              <a:t>Speed</a:t>
            </a:r>
          </a:p>
        </p:txBody>
      </p:sp>
      <p:pic>
        <p:nvPicPr>
          <p:cNvPr id="41986" name="Content Placeholder 4"/>
          <p:cNvPicPr>
            <a:picLocks noGrp="1" noChangeAspect="1"/>
          </p:cNvPicPr>
          <p:nvPr>
            <p:ph sz="quarter" idx="16"/>
          </p:nvPr>
        </p:nvPicPr>
        <p:blipFill>
          <a:blip r:embed="rId3">
            <a:extLst>
              <a:ext uri="{28A0092B-C50C-407E-A947-70E740481C1C}">
                <a14:useLocalDpi xmlns:a14="http://schemas.microsoft.com/office/drawing/2010/main" val="0"/>
              </a:ext>
            </a:extLst>
          </a:blip>
          <a:srcRect/>
          <a:stretch>
            <a:fillRect/>
          </a:stretch>
        </p:blipFill>
        <p:spPr bwMode="auto">
          <a:xfrm>
            <a:off x="360363" y="2322513"/>
            <a:ext cx="8351837" cy="303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idx="11"/>
          </p:nvPr>
        </p:nvSpPr>
        <p:spPr bwMode="auto">
          <a:xfrm>
            <a:off x="328613" y="1331913"/>
            <a:ext cx="8318500" cy="5526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r>
              <a:rPr lang="en-US" altLang="en-US" sz="1800" smtClean="0"/>
              <a:t>Use a combination of throttle, downshifting and brakes to slow</a:t>
            </a:r>
          </a:p>
          <a:p>
            <a:pPr marL="285750" indent="-285750"/>
            <a:r>
              <a:rPr lang="en-US" altLang="en-US" sz="1800" smtClean="0"/>
              <a:t>Stopping distance is affected by</a:t>
            </a:r>
          </a:p>
          <a:p>
            <a:pPr marL="800100" lvl="1">
              <a:spcBef>
                <a:spcPts val="600"/>
              </a:spcBef>
              <a:buFont typeface="Arial" panose="020B0604020202020204" pitchFamily="34" charset="0"/>
              <a:buChar char="−"/>
            </a:pPr>
            <a:r>
              <a:rPr lang="en-US" altLang="en-US" sz="1800" smtClean="0"/>
              <a:t>Driver reaction time </a:t>
            </a:r>
          </a:p>
          <a:p>
            <a:pPr marL="1314450" lvl="2">
              <a:spcBef>
                <a:spcPts val="600"/>
              </a:spcBef>
              <a:buFont typeface="Courier New" panose="02070309020205020404" pitchFamily="49" charset="0"/>
              <a:buChar char="o"/>
            </a:pPr>
            <a:r>
              <a:rPr lang="en-US" altLang="en-US" sz="1800" smtClean="0"/>
              <a:t>The time it takes from recognising a hazard to applying the brake</a:t>
            </a:r>
          </a:p>
          <a:p>
            <a:pPr marL="1314450" lvl="2">
              <a:spcBef>
                <a:spcPts val="600"/>
              </a:spcBef>
              <a:buFont typeface="Courier New" panose="02070309020205020404" pitchFamily="49" charset="0"/>
              <a:buChar char="o"/>
            </a:pPr>
            <a:r>
              <a:rPr lang="en-US" altLang="en-US" sz="1800" smtClean="0"/>
              <a:t>Usually about ¾ of a second</a:t>
            </a:r>
          </a:p>
          <a:p>
            <a:pPr marL="800100" lvl="1">
              <a:spcBef>
                <a:spcPts val="600"/>
              </a:spcBef>
              <a:buFont typeface="Arial" panose="020B0604020202020204" pitchFamily="34" charset="0"/>
              <a:buChar char="−"/>
            </a:pPr>
            <a:r>
              <a:rPr lang="en-US" altLang="en-US" sz="1800" smtClean="0"/>
              <a:t>Braking distance</a:t>
            </a:r>
          </a:p>
          <a:p>
            <a:pPr marL="1314450" lvl="2">
              <a:spcBef>
                <a:spcPts val="600"/>
              </a:spcBef>
              <a:buFont typeface="Courier New" panose="02070309020205020404" pitchFamily="49" charset="0"/>
              <a:buChar char="o"/>
            </a:pPr>
            <a:r>
              <a:rPr lang="en-US" altLang="en-US" sz="1800" smtClean="0"/>
              <a:t>The distance the vehicle travels after the brake is applied</a:t>
            </a:r>
          </a:p>
          <a:p>
            <a:pPr marL="1314450" lvl="2">
              <a:spcBef>
                <a:spcPts val="600"/>
              </a:spcBef>
              <a:buFont typeface="Courier New" panose="02070309020205020404" pitchFamily="49" charset="0"/>
              <a:buChar char="o"/>
            </a:pPr>
            <a:r>
              <a:rPr lang="en-US" altLang="en-US" sz="1800" smtClean="0"/>
              <a:t>Depends on brake construction and condition, weight of vehicle (loaded/unloaded)</a:t>
            </a:r>
          </a:p>
          <a:p>
            <a:pPr marL="1314450" lvl="2">
              <a:spcBef>
                <a:spcPts val="600"/>
              </a:spcBef>
              <a:buFont typeface="Courier New" panose="02070309020205020404" pitchFamily="49" charset="0"/>
              <a:buChar char="o"/>
            </a:pPr>
            <a:r>
              <a:rPr lang="en-US" altLang="en-US" sz="1800" smtClean="0"/>
              <a:t>Speed.</a:t>
            </a:r>
          </a:p>
        </p:txBody>
      </p:sp>
      <p:pic>
        <p:nvPicPr>
          <p:cNvPr id="44034" name="Content Placeholder 5"/>
          <p:cNvPicPr>
            <a:picLocks noGrp="1" noChangeAspect="1"/>
          </p:cNvPicPr>
          <p:nvPr>
            <p:ph sz="quarter" idx="16"/>
          </p:nvPr>
        </p:nvPicPr>
        <p:blipFill>
          <a:blip r:embed="rId3">
            <a:extLst>
              <a:ext uri="{28A0092B-C50C-407E-A947-70E740481C1C}">
                <a14:useLocalDpi xmlns:a14="http://schemas.microsoft.com/office/drawing/2010/main" val="0"/>
              </a:ext>
            </a:extLst>
          </a:blip>
          <a:srcRect/>
          <a:stretch>
            <a:fillRect/>
          </a:stretch>
        </p:blipFill>
        <p:spPr bwMode="auto">
          <a:xfrm>
            <a:off x="5435600" y="4297363"/>
            <a:ext cx="3708400" cy="2560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1"/>
          <p:cNvSpPr>
            <a:spLocks noGrp="1"/>
          </p:cNvSpPr>
          <p:nvPr>
            <p:ph type="title"/>
          </p:nvPr>
        </p:nvSpPr>
        <p:spPr bwMode="auto">
          <a:xfrm>
            <a:off x="328613" y="128588"/>
            <a:ext cx="8629650" cy="61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t>Slowing and Braking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Content Placeholder 6"/>
          <p:cNvPicPr>
            <a:picLocks noGrp="1" noChangeAspect="1"/>
          </p:cNvPicPr>
          <p:nvPr>
            <p:ph idx="11"/>
          </p:nvPr>
        </p:nvPicPr>
        <p:blipFill>
          <a:blip r:embed="rId3">
            <a:extLst>
              <a:ext uri="{28A0092B-C50C-407E-A947-70E740481C1C}">
                <a14:useLocalDpi xmlns:a14="http://schemas.microsoft.com/office/drawing/2010/main" val="0"/>
              </a:ext>
            </a:extLst>
          </a:blip>
          <a:srcRect/>
          <a:stretch>
            <a:fillRect/>
          </a:stretch>
        </p:blipFill>
        <p:spPr bwMode="auto">
          <a:xfrm>
            <a:off x="5395913" y="1358900"/>
            <a:ext cx="2705100" cy="3543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Content Placeholder 5"/>
          <p:cNvSpPr>
            <a:spLocks noGrp="1"/>
          </p:cNvSpPr>
          <p:nvPr>
            <p:ph sz="quarter" idx="16"/>
          </p:nvPr>
        </p:nvSpPr>
        <p:spPr bwMode="auto">
          <a:xfrm>
            <a:off x="360363" y="1358900"/>
            <a:ext cx="4133850" cy="4965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342900" indent="-342900">
              <a:buClr>
                <a:schemeClr val="tx1"/>
              </a:buClr>
              <a:buFont typeface="Arial" panose="020B0604020202020204" pitchFamily="34" charset="0"/>
              <a:buChar char="•"/>
            </a:pPr>
            <a:r>
              <a:rPr lang="en-US" altLang="en-US" sz="1800" smtClean="0"/>
              <a:t>Check if U-turns are permitted</a:t>
            </a:r>
          </a:p>
          <a:p>
            <a:pPr marL="342900" indent="-342900">
              <a:buClr>
                <a:schemeClr val="tx1"/>
              </a:buClr>
              <a:buFont typeface="Arial" panose="020B0604020202020204" pitchFamily="34" charset="0"/>
              <a:buChar char="•"/>
            </a:pPr>
            <a:r>
              <a:rPr lang="en-US" altLang="en-US" sz="1800" smtClean="0"/>
              <a:t>Ensure there is no traffic for at least 200m</a:t>
            </a:r>
          </a:p>
          <a:p>
            <a:pPr marL="342900" indent="-342900">
              <a:buClr>
                <a:schemeClr val="tx1"/>
              </a:buClr>
              <a:buFont typeface="Arial" panose="020B0604020202020204" pitchFamily="34" charset="0"/>
              <a:buChar char="•"/>
            </a:pPr>
            <a:r>
              <a:rPr lang="en-US" altLang="en-US" sz="1800" smtClean="0"/>
              <a:t>Do not enter a U-turn at speed and under power</a:t>
            </a:r>
          </a:p>
          <a:p>
            <a:pPr marL="342900" indent="-342900">
              <a:buClr>
                <a:schemeClr val="tx1"/>
              </a:buClr>
              <a:buFont typeface="Arial" panose="020B0604020202020204" pitchFamily="34" charset="0"/>
              <a:buChar char="•"/>
            </a:pPr>
            <a:r>
              <a:rPr lang="en-US" altLang="en-US" sz="1800" smtClean="0"/>
              <a:t>No U-turns at traffic lights unless signed</a:t>
            </a:r>
          </a:p>
        </p:txBody>
      </p:sp>
      <p:sp>
        <p:nvSpPr>
          <p:cNvPr id="46083" name="Title 3"/>
          <p:cNvSpPr>
            <a:spLocks noGrp="1"/>
          </p:cNvSpPr>
          <p:nvPr>
            <p:ph type="title"/>
          </p:nvPr>
        </p:nvSpPr>
        <p:spPr bwMode="auto">
          <a:xfrm>
            <a:off x="328613" y="128588"/>
            <a:ext cx="8629650" cy="61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t>U-Turns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5"/>
          <p:cNvSpPr>
            <a:spLocks noGrp="1"/>
          </p:cNvSpPr>
          <p:nvPr>
            <p:ph sz="quarter" idx="16"/>
          </p:nvPr>
        </p:nvSpPr>
        <p:spPr bwMode="auto">
          <a:xfrm>
            <a:off x="360363" y="1358900"/>
            <a:ext cx="8783637" cy="4965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342900" indent="-342900">
              <a:buClr>
                <a:schemeClr val="tx1"/>
              </a:buClr>
              <a:buFont typeface="Arial" panose="020B0604020202020204" pitchFamily="34" charset="0"/>
              <a:buChar char="•"/>
            </a:pPr>
            <a:r>
              <a:rPr lang="en-US" altLang="en-US" sz="1800" smtClean="0"/>
              <a:t>Slow down</a:t>
            </a:r>
          </a:p>
          <a:p>
            <a:pPr marL="342900" indent="-342900">
              <a:buClr>
                <a:schemeClr val="tx1"/>
              </a:buClr>
              <a:buFont typeface="Arial" panose="020B0604020202020204" pitchFamily="34" charset="0"/>
              <a:buChar char="•"/>
            </a:pPr>
            <a:r>
              <a:rPr lang="en-US" altLang="en-US" sz="1800" smtClean="0"/>
              <a:t>Decelerate into the corner and accelerate out</a:t>
            </a:r>
          </a:p>
          <a:p>
            <a:pPr marL="342900" indent="-342900">
              <a:buClr>
                <a:schemeClr val="tx1"/>
              </a:buClr>
              <a:buFont typeface="Arial" panose="020B0604020202020204" pitchFamily="34" charset="0"/>
              <a:buChar char="•"/>
            </a:pPr>
            <a:r>
              <a:rPr lang="en-US" altLang="en-US" sz="1800" smtClean="0"/>
              <a:t>Position the vehicle as far to the outside of the lane before turning to maximise vision</a:t>
            </a:r>
          </a:p>
          <a:p>
            <a:pPr marL="342900" indent="-342900">
              <a:buClr>
                <a:schemeClr val="tx1"/>
              </a:buClr>
              <a:buFont typeface="Arial" panose="020B0604020202020204" pitchFamily="34" charset="0"/>
              <a:buChar char="•"/>
            </a:pPr>
            <a:r>
              <a:rPr lang="en-US" altLang="en-US" sz="1800" smtClean="0"/>
              <a:t>Maintain constant radius around the corner</a:t>
            </a:r>
          </a:p>
          <a:p>
            <a:pPr marL="342900" indent="-342900">
              <a:buClr>
                <a:schemeClr val="tx1"/>
              </a:buClr>
              <a:buFont typeface="Arial" panose="020B0604020202020204" pitchFamily="34" charset="0"/>
              <a:buChar char="•"/>
            </a:pPr>
            <a:r>
              <a:rPr lang="en-US" altLang="en-US" sz="1800" smtClean="0"/>
              <a:t>Return steering to straight </a:t>
            </a:r>
            <a:br>
              <a:rPr lang="en-US" altLang="en-US" sz="1800" smtClean="0"/>
            </a:br>
            <a:r>
              <a:rPr lang="en-US" altLang="en-US" sz="1800" smtClean="0"/>
              <a:t>position on exit</a:t>
            </a:r>
          </a:p>
        </p:txBody>
      </p:sp>
      <p:sp>
        <p:nvSpPr>
          <p:cNvPr id="48130" name="Title 3"/>
          <p:cNvSpPr>
            <a:spLocks noGrp="1"/>
          </p:cNvSpPr>
          <p:nvPr>
            <p:ph type="title"/>
          </p:nvPr>
        </p:nvSpPr>
        <p:spPr bwMode="auto">
          <a:xfrm>
            <a:off x="328613" y="128588"/>
            <a:ext cx="8629650" cy="61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t>Cornering</a:t>
            </a:r>
          </a:p>
        </p:txBody>
      </p:sp>
      <p:pic>
        <p:nvPicPr>
          <p:cNvPr id="48131" name="Content Placeholder 2"/>
          <p:cNvPicPr>
            <a:picLocks noGrp="1" noChangeAspect="1"/>
          </p:cNvPicPr>
          <p:nvPr>
            <p:ph idx="11"/>
          </p:nvPr>
        </p:nvPicPr>
        <p:blipFill>
          <a:blip r:embed="rId3">
            <a:extLst>
              <a:ext uri="{28A0092B-C50C-407E-A947-70E740481C1C}">
                <a14:useLocalDpi xmlns:a14="http://schemas.microsoft.com/office/drawing/2010/main" val="0"/>
              </a:ext>
            </a:extLst>
          </a:blip>
          <a:srcRect/>
          <a:stretch>
            <a:fillRect/>
          </a:stretch>
        </p:blipFill>
        <p:spPr bwMode="auto">
          <a:xfrm>
            <a:off x="3282950" y="3224213"/>
            <a:ext cx="5675313" cy="345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1"/>
          </p:nvPr>
        </p:nvSpPr>
        <p:spPr>
          <a:xfrm>
            <a:off x="4516438" y="1352550"/>
            <a:ext cx="4527550" cy="5018088"/>
          </a:xfrm>
        </p:spPr>
        <p:txBody>
          <a:bodyPr/>
          <a:lstStyle/>
          <a:p>
            <a:pPr marL="0" lvl="1" indent="0">
              <a:spcBef>
                <a:spcPts val="1750"/>
              </a:spcBef>
              <a:buFont typeface="Arial" charset="0"/>
              <a:buNone/>
              <a:defRPr/>
            </a:pPr>
            <a:r>
              <a:rPr lang="en-AU" sz="1800" dirty="0" smtClean="0">
                <a:ea typeface="ＭＳ Ｐゴシック" pitchFamily="82" charset="-128"/>
              </a:rPr>
              <a:t>Driving is something we do every day</a:t>
            </a:r>
          </a:p>
          <a:p>
            <a:pPr marL="0" lvl="1" indent="0">
              <a:spcBef>
                <a:spcPts val="1750"/>
              </a:spcBef>
              <a:buFont typeface="Arial" charset="0"/>
              <a:buNone/>
              <a:defRPr/>
            </a:pPr>
            <a:r>
              <a:rPr lang="en-AU" sz="1800" dirty="0" smtClean="0">
                <a:ea typeface="ＭＳ Ｐゴシック" pitchFamily="82" charset="-128"/>
              </a:rPr>
              <a:t>It can be the most dangerous thing we do</a:t>
            </a:r>
          </a:p>
          <a:p>
            <a:pPr marL="0" lvl="1" indent="0">
              <a:spcBef>
                <a:spcPts val="1750"/>
              </a:spcBef>
              <a:buFont typeface="Arial" charset="0"/>
              <a:buNone/>
              <a:defRPr/>
            </a:pPr>
            <a:r>
              <a:rPr lang="en-AU" sz="1800" dirty="0" smtClean="0">
                <a:ea typeface="ＭＳ Ｐゴシック" pitchFamily="82" charset="-128"/>
              </a:rPr>
              <a:t>The consequences of vehicle accidents can include injury and death</a:t>
            </a:r>
          </a:p>
          <a:p>
            <a:pPr marL="0" lvl="1" indent="0">
              <a:spcBef>
                <a:spcPts val="1750"/>
              </a:spcBef>
              <a:buFont typeface="Arial" charset="0"/>
              <a:buNone/>
              <a:defRPr/>
            </a:pPr>
            <a:r>
              <a:rPr lang="en-AU" sz="1800" dirty="0" smtClean="0">
                <a:ea typeface="ＭＳ Ｐゴシック" pitchFamily="82" charset="-128"/>
              </a:rPr>
              <a:t>Low risk driving behaviours help to prevent vehicle accidents</a:t>
            </a:r>
            <a:endParaRPr lang="en-AU" sz="1800" dirty="0">
              <a:ea typeface="ＭＳ Ｐゴシック" pitchFamily="82" charset="-128"/>
            </a:endParaRPr>
          </a:p>
          <a:p>
            <a:pPr marL="342900" lvl="1" indent="-342900">
              <a:spcBef>
                <a:spcPts val="1000"/>
              </a:spcBef>
              <a:buFont typeface="Arial" panose="020B0604020202020204" pitchFamily="34" charset="0"/>
              <a:buChar char="•"/>
              <a:defRPr/>
            </a:pPr>
            <a:r>
              <a:rPr lang="en-AU" sz="1800" dirty="0" smtClean="0">
                <a:ea typeface="ＭＳ Ｐゴシック" pitchFamily="82" charset="-128"/>
              </a:rPr>
              <a:t>Plan the trip</a:t>
            </a:r>
          </a:p>
          <a:p>
            <a:pPr marL="342900" lvl="1" indent="-342900">
              <a:spcBef>
                <a:spcPts val="1000"/>
              </a:spcBef>
              <a:buFont typeface="Arial" panose="020B0604020202020204" pitchFamily="34" charset="0"/>
              <a:buChar char="•"/>
              <a:defRPr/>
            </a:pPr>
            <a:r>
              <a:rPr lang="en-AU" sz="1800" dirty="0" smtClean="0">
                <a:ea typeface="ＭＳ Ｐゴシック" pitchFamily="82" charset="-128"/>
              </a:rPr>
              <a:t>Be fit and competent</a:t>
            </a:r>
          </a:p>
          <a:p>
            <a:pPr marL="342900" lvl="1" indent="-342900">
              <a:spcBef>
                <a:spcPts val="1000"/>
              </a:spcBef>
              <a:buFont typeface="Arial" panose="020B0604020202020204" pitchFamily="34" charset="0"/>
              <a:buChar char="•"/>
              <a:defRPr/>
            </a:pPr>
            <a:r>
              <a:rPr lang="en-AU" sz="1800" dirty="0" smtClean="0">
                <a:ea typeface="ＭＳ Ｐゴシック" pitchFamily="82" charset="-128"/>
              </a:rPr>
              <a:t>Take rest breaks</a:t>
            </a:r>
          </a:p>
          <a:p>
            <a:pPr marL="342900" lvl="1" indent="-342900">
              <a:spcBef>
                <a:spcPts val="1000"/>
              </a:spcBef>
              <a:buFont typeface="Arial" panose="020B0604020202020204" pitchFamily="34" charset="0"/>
              <a:buChar char="•"/>
              <a:defRPr/>
            </a:pPr>
            <a:r>
              <a:rPr lang="en-AU" sz="1800" dirty="0" smtClean="0">
                <a:ea typeface="ＭＳ Ｐゴシック" pitchFamily="82" charset="-128"/>
              </a:rPr>
              <a:t>Drive to conditions</a:t>
            </a:r>
          </a:p>
          <a:p>
            <a:pPr marL="342900" lvl="1" indent="-342900">
              <a:spcBef>
                <a:spcPts val="1000"/>
              </a:spcBef>
              <a:buFont typeface="Arial" panose="020B0604020202020204" pitchFamily="34" charset="0"/>
              <a:buChar char="•"/>
              <a:defRPr/>
            </a:pPr>
            <a:r>
              <a:rPr lang="en-AU" sz="1800" dirty="0" smtClean="0">
                <a:ea typeface="ＭＳ Ｐゴシック" pitchFamily="82" charset="-128"/>
              </a:rPr>
              <a:t>Be respectful of others</a:t>
            </a:r>
            <a:endParaRPr lang="en-AU" sz="1800" dirty="0">
              <a:ea typeface="ＭＳ Ｐゴシック" pitchFamily="82" charset="-128"/>
            </a:endParaRPr>
          </a:p>
        </p:txBody>
      </p:sp>
      <p:sp>
        <p:nvSpPr>
          <p:cNvPr id="13314" name="Title 3"/>
          <p:cNvSpPr>
            <a:spLocks noGrp="1"/>
          </p:cNvSpPr>
          <p:nvPr>
            <p:ph type="title"/>
          </p:nvPr>
        </p:nvSpPr>
        <p:spPr bwMode="auto">
          <a:xfrm>
            <a:off x="328613" y="128588"/>
            <a:ext cx="8629650" cy="61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AU" altLang="en-US" smtClean="0"/>
              <a:t>Introduction</a:t>
            </a:r>
          </a:p>
        </p:txBody>
      </p:sp>
      <p:pic>
        <p:nvPicPr>
          <p:cNvPr id="13315" name="Content Placeholder 2"/>
          <p:cNvPicPr>
            <a:picLocks noGrp="1" noChangeAspect="1"/>
          </p:cNvPicPr>
          <p:nvPr>
            <p:ph sz="quarter" idx="16"/>
          </p:nvPr>
        </p:nvPicPr>
        <p:blipFill>
          <a:blip r:embed="rId3">
            <a:extLst>
              <a:ext uri="{28A0092B-C50C-407E-A947-70E740481C1C}">
                <a14:useLocalDpi xmlns:a14="http://schemas.microsoft.com/office/drawing/2010/main" val="0"/>
              </a:ext>
            </a:extLst>
          </a:blip>
          <a:srcRect/>
          <a:stretch>
            <a:fillRect/>
          </a:stretch>
        </p:blipFill>
        <p:spPr bwMode="auto">
          <a:xfrm>
            <a:off x="536575" y="1528763"/>
            <a:ext cx="3781425" cy="4625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3"/>
          <p:cNvSpPr>
            <a:spLocks noGrp="1"/>
          </p:cNvSpPr>
          <p:nvPr>
            <p:ph type="title"/>
          </p:nvPr>
        </p:nvSpPr>
        <p:spPr bwMode="auto">
          <a:xfrm>
            <a:off x="328613" y="28575"/>
            <a:ext cx="8672512"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t>Overtaking / Passing</a:t>
            </a:r>
          </a:p>
        </p:txBody>
      </p:sp>
      <p:pic>
        <p:nvPicPr>
          <p:cNvPr id="50178" name="Content Placeholder 7"/>
          <p:cNvPicPr>
            <a:picLocks noGrp="1" noChangeAspect="1"/>
          </p:cNvPicPr>
          <p:nvPr>
            <p:ph sz="quarter" idx="16"/>
          </p:nvPr>
        </p:nvPicPr>
        <p:blipFill>
          <a:blip r:embed="rId3">
            <a:extLst>
              <a:ext uri="{28A0092B-C50C-407E-A947-70E740481C1C}">
                <a14:useLocalDpi xmlns:a14="http://schemas.microsoft.com/office/drawing/2010/main" val="0"/>
              </a:ext>
            </a:extLst>
          </a:blip>
          <a:srcRect/>
          <a:stretch>
            <a:fillRect/>
          </a:stretch>
        </p:blipFill>
        <p:spPr bwMode="auto">
          <a:xfrm rot="5400000">
            <a:off x="3502819" y="-1835943"/>
            <a:ext cx="2179637" cy="852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96900" y="4313238"/>
            <a:ext cx="7989888" cy="954087"/>
          </a:xfrm>
          <a:prstGeom prst="rect">
            <a:avLst/>
          </a:prstGeom>
          <a:noFill/>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n-US" altLang="en-US" sz="1800">
                <a:latin typeface="Arial" panose="020B0604020202020204" pitchFamily="34" charset="0"/>
              </a:rPr>
              <a:t>Use the MLBMLC method when changing lanes:</a:t>
            </a:r>
          </a:p>
          <a:p>
            <a:pPr algn="ctr" eaLnBrk="1" hangingPunct="1"/>
            <a:r>
              <a:rPr lang="en-US" altLang="en-US" sz="1800">
                <a:latin typeface="Arial" panose="020B0604020202020204" pitchFamily="34" charset="0"/>
              </a:rPr>
              <a:t>Mirror  -  Look  -  Blinker  -  Mirror  -  Look  -  Change</a:t>
            </a:r>
          </a:p>
          <a:p>
            <a:pPr algn="ctr" eaLnBrk="1" hangingPunct="1"/>
            <a:endParaRPr lang="en-US" altLang="en-US" sz="2000">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Content Placeholder 6"/>
          <p:cNvPicPr>
            <a:picLocks noGrp="1" noChangeAspect="1"/>
          </p:cNvPicPr>
          <p:nvPr>
            <p:ph idx="11"/>
          </p:nvPr>
        </p:nvPicPr>
        <p:blipFill>
          <a:blip r:embed="rId3">
            <a:extLst>
              <a:ext uri="{28A0092B-C50C-407E-A947-70E740481C1C}">
                <a14:useLocalDpi xmlns:a14="http://schemas.microsoft.com/office/drawing/2010/main" val="0"/>
              </a:ext>
            </a:extLst>
          </a:blip>
          <a:srcRect/>
          <a:stretch>
            <a:fillRect/>
          </a:stretch>
        </p:blipFill>
        <p:spPr bwMode="auto">
          <a:xfrm>
            <a:off x="3444875" y="3021013"/>
            <a:ext cx="5116513" cy="383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Content Placeholder 5"/>
          <p:cNvSpPr>
            <a:spLocks noGrp="1"/>
          </p:cNvSpPr>
          <p:nvPr>
            <p:ph sz="quarter" idx="16"/>
          </p:nvPr>
        </p:nvSpPr>
        <p:spPr bwMode="auto">
          <a:xfrm>
            <a:off x="360363" y="1358900"/>
            <a:ext cx="5643562" cy="4965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342900" indent="-342900">
              <a:buClr>
                <a:schemeClr val="tx1"/>
              </a:buClr>
              <a:buFont typeface="Arial" panose="020B0604020202020204" pitchFamily="34" charset="0"/>
              <a:buChar char="•"/>
            </a:pPr>
            <a:r>
              <a:rPr lang="en-US" altLang="en-US" sz="1800" smtClean="0"/>
              <a:t>Use mirrors, camera and your eyes</a:t>
            </a:r>
          </a:p>
          <a:p>
            <a:pPr marL="342900" indent="-342900">
              <a:buClr>
                <a:schemeClr val="tx1"/>
              </a:buClr>
              <a:buFont typeface="Arial" panose="020B0604020202020204" pitchFamily="34" charset="0"/>
              <a:buChar char="•"/>
            </a:pPr>
            <a:r>
              <a:rPr lang="en-US" altLang="en-US" sz="1800" smtClean="0"/>
              <a:t>Some vehicles have audible proximity detectors</a:t>
            </a:r>
          </a:p>
          <a:p>
            <a:pPr marL="342900" indent="-342900">
              <a:buClr>
                <a:schemeClr val="tx1"/>
              </a:buClr>
              <a:buFont typeface="Arial" panose="020B0604020202020204" pitchFamily="34" charset="0"/>
              <a:buChar char="•"/>
            </a:pPr>
            <a:r>
              <a:rPr lang="en-US" altLang="en-US" sz="1800" smtClean="0"/>
              <a:t>Maintain clearance on the driver side</a:t>
            </a:r>
          </a:p>
          <a:p>
            <a:pPr marL="342900" indent="-342900">
              <a:buClr>
                <a:schemeClr val="tx1"/>
              </a:buClr>
              <a:buFont typeface="Arial" panose="020B0604020202020204" pitchFamily="34" charset="0"/>
              <a:buChar char="•"/>
            </a:pPr>
            <a:r>
              <a:rPr lang="en-US" altLang="en-US" sz="1800" smtClean="0"/>
              <a:t>Use a spotter</a:t>
            </a:r>
          </a:p>
        </p:txBody>
      </p:sp>
      <p:sp>
        <p:nvSpPr>
          <p:cNvPr id="52227" name="Title 3"/>
          <p:cNvSpPr>
            <a:spLocks noGrp="1"/>
          </p:cNvSpPr>
          <p:nvPr>
            <p:ph type="title"/>
          </p:nvPr>
        </p:nvSpPr>
        <p:spPr bwMode="auto">
          <a:xfrm>
            <a:off x="328613" y="128588"/>
            <a:ext cx="8629650" cy="61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t>Reversing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3"/>
          <p:cNvSpPr>
            <a:spLocks noGrp="1"/>
          </p:cNvSpPr>
          <p:nvPr>
            <p:ph type="title"/>
          </p:nvPr>
        </p:nvSpPr>
        <p:spPr bwMode="auto">
          <a:xfrm>
            <a:off x="328613" y="28575"/>
            <a:ext cx="8672512"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t>10 Commandments of Driving</a:t>
            </a:r>
          </a:p>
        </p:txBody>
      </p:sp>
      <p:sp>
        <p:nvSpPr>
          <p:cNvPr id="54274" name="Content Placeholder 2"/>
          <p:cNvSpPr>
            <a:spLocks noGrp="1"/>
          </p:cNvSpPr>
          <p:nvPr>
            <p:ph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457200" indent="-457200">
              <a:lnSpc>
                <a:spcPct val="150000"/>
              </a:lnSpc>
              <a:buClr>
                <a:srgbClr val="F26D2D"/>
              </a:buClr>
              <a:buFont typeface="Arial" panose="020B0604020202020204" pitchFamily="34" charset="0"/>
              <a:buAutoNum type="arabicPeriod"/>
            </a:pPr>
            <a:r>
              <a:rPr lang="en-US" altLang="en-US" smtClean="0"/>
              <a:t>Look up and read ahead</a:t>
            </a:r>
          </a:p>
          <a:p>
            <a:pPr marL="457200" indent="-457200">
              <a:lnSpc>
                <a:spcPct val="150000"/>
              </a:lnSpc>
              <a:buClr>
                <a:srgbClr val="F26D2D"/>
              </a:buClr>
              <a:buFont typeface="Arial" panose="020B0604020202020204" pitchFamily="34" charset="0"/>
              <a:buAutoNum type="arabicPeriod"/>
            </a:pPr>
            <a:r>
              <a:rPr lang="en-US" altLang="en-US" smtClean="0"/>
              <a:t>Trust no one</a:t>
            </a:r>
          </a:p>
          <a:p>
            <a:pPr marL="457200" indent="-457200">
              <a:lnSpc>
                <a:spcPct val="150000"/>
              </a:lnSpc>
              <a:buClr>
                <a:srgbClr val="F26D2D"/>
              </a:buClr>
              <a:buFont typeface="Arial" panose="020B0604020202020204" pitchFamily="34" charset="0"/>
              <a:buAutoNum type="arabicPeriod"/>
            </a:pPr>
            <a:r>
              <a:rPr lang="en-US" altLang="en-US" smtClean="0"/>
              <a:t>Leave a safety cushion when stationary</a:t>
            </a:r>
          </a:p>
          <a:p>
            <a:pPr marL="457200" indent="-457200">
              <a:lnSpc>
                <a:spcPct val="150000"/>
              </a:lnSpc>
              <a:buClr>
                <a:srgbClr val="F26D2D"/>
              </a:buClr>
              <a:buFont typeface="Arial" panose="020B0604020202020204" pitchFamily="34" charset="0"/>
              <a:buAutoNum type="arabicPeriod"/>
            </a:pPr>
            <a:r>
              <a:rPr lang="en-US" altLang="en-US" smtClean="0"/>
              <a:t>Leave a safety cushion when moving off</a:t>
            </a:r>
          </a:p>
          <a:p>
            <a:pPr marL="457200" indent="-457200">
              <a:lnSpc>
                <a:spcPct val="150000"/>
              </a:lnSpc>
              <a:buClr>
                <a:srgbClr val="F26D2D"/>
              </a:buClr>
              <a:buFont typeface="Arial" panose="020B0604020202020204" pitchFamily="34" charset="0"/>
              <a:buAutoNum type="arabicPeriod"/>
            </a:pPr>
            <a:r>
              <a:rPr lang="en-US" altLang="en-US" smtClean="0"/>
              <a:t>Leave a safety cushion when mobile</a:t>
            </a:r>
          </a:p>
          <a:p>
            <a:pPr marL="457200" indent="-457200">
              <a:lnSpc>
                <a:spcPct val="150000"/>
              </a:lnSpc>
              <a:buClr>
                <a:srgbClr val="F26D2D"/>
              </a:buClr>
              <a:buFont typeface="Arial" panose="020B0604020202020204" pitchFamily="34" charset="0"/>
              <a:buAutoNum type="arabicPeriod"/>
            </a:pPr>
            <a:r>
              <a:rPr lang="en-US" altLang="en-US" smtClean="0"/>
              <a:t>Change lanes using the MLBMLC system</a:t>
            </a:r>
          </a:p>
          <a:p>
            <a:pPr marL="457200" indent="-457200">
              <a:lnSpc>
                <a:spcPct val="150000"/>
              </a:lnSpc>
              <a:buClr>
                <a:srgbClr val="F26D2D"/>
              </a:buClr>
              <a:buFont typeface="Arial" panose="020B0604020202020204" pitchFamily="34" charset="0"/>
              <a:buAutoNum type="arabicPeriod"/>
            </a:pPr>
            <a:r>
              <a:rPr lang="en-US" altLang="en-US" smtClean="0"/>
              <a:t>Use your mirrors when driving</a:t>
            </a:r>
          </a:p>
          <a:p>
            <a:pPr marL="457200" indent="-457200">
              <a:lnSpc>
                <a:spcPct val="150000"/>
              </a:lnSpc>
              <a:buClr>
                <a:srgbClr val="F26D2D"/>
              </a:buClr>
              <a:buFont typeface="Arial" panose="020B0604020202020204" pitchFamily="34" charset="0"/>
              <a:buAutoNum type="arabicPeriod"/>
            </a:pPr>
            <a:r>
              <a:rPr lang="en-US" altLang="en-US" smtClean="0"/>
              <a:t>Use your mirrors before braking</a:t>
            </a:r>
          </a:p>
          <a:p>
            <a:pPr marL="457200" indent="-457200">
              <a:lnSpc>
                <a:spcPct val="150000"/>
              </a:lnSpc>
              <a:buClr>
                <a:srgbClr val="F26D2D"/>
              </a:buClr>
              <a:buFont typeface="Arial" panose="020B0604020202020204" pitchFamily="34" charset="0"/>
              <a:buAutoNum type="arabicPeriod"/>
            </a:pPr>
            <a:r>
              <a:rPr lang="en-US" altLang="en-US" smtClean="0"/>
              <a:t>Know your road rules</a:t>
            </a:r>
          </a:p>
          <a:p>
            <a:pPr marL="457200" indent="-457200">
              <a:lnSpc>
                <a:spcPct val="150000"/>
              </a:lnSpc>
              <a:buClr>
                <a:srgbClr val="F26D2D"/>
              </a:buClr>
              <a:buFont typeface="Arial" panose="020B0604020202020204" pitchFamily="34" charset="0"/>
              <a:buAutoNum type="arabicPeriod"/>
            </a:pPr>
            <a:r>
              <a:rPr lang="en-US" altLang="en-US" smtClean="0"/>
              <a:t>Concentrate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bwMode="auto">
          <a:xfrm>
            <a:off x="328613" y="28575"/>
            <a:ext cx="8672512"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AU" altLang="en-US" smtClean="0">
                <a:latin typeface="Arial Bold" panose="020B0704020202020204" pitchFamily="34" charset="0"/>
              </a:rPr>
              <a:t>Parking</a:t>
            </a:r>
            <a:endParaRPr lang="en-US" altLang="en-US" smtClean="0">
              <a:latin typeface="Arial Bold" panose="020B0704020202020204" pitchFamily="34" charset="0"/>
            </a:endParaRPr>
          </a:p>
        </p:txBody>
      </p:sp>
      <p:sp>
        <p:nvSpPr>
          <p:cNvPr id="4098" name="Content Placeholder 2"/>
          <p:cNvSpPr>
            <a:spLocks noGrp="1"/>
          </p:cNvSpPr>
          <p:nvPr>
            <p:ph sz="quarter" idx="16"/>
          </p:nvPr>
        </p:nvSpPr>
        <p:spPr>
          <a:xfrm>
            <a:off x="360363" y="1358900"/>
            <a:ext cx="8640762" cy="5499100"/>
          </a:xfrm>
        </p:spPr>
        <p:txBody>
          <a:bodyPr>
            <a:normAutofit fontScale="92500" lnSpcReduction="10000"/>
          </a:bodyPr>
          <a:lstStyle/>
          <a:p>
            <a:pPr marL="342900" lvl="1" indent="-342900">
              <a:spcBef>
                <a:spcPts val="1750"/>
              </a:spcBef>
              <a:buFont typeface="Arial" panose="020B0604020202020204" pitchFamily="34" charset="0"/>
              <a:buChar char="•"/>
              <a:defRPr/>
            </a:pPr>
            <a:r>
              <a:rPr lang="en-AU" dirty="0" smtClean="0">
                <a:ea typeface="ＭＳ Ｐゴシック" pitchFamily="82" charset="-128"/>
              </a:rPr>
              <a:t>Park in designated area</a:t>
            </a:r>
            <a:endParaRPr lang="en-AU" dirty="0">
              <a:ea typeface="ＭＳ Ｐゴシック" pitchFamily="82" charset="-128"/>
            </a:endParaRPr>
          </a:p>
          <a:p>
            <a:pPr marL="342900" lvl="1" indent="-342900">
              <a:spcBef>
                <a:spcPts val="1750"/>
              </a:spcBef>
              <a:buFont typeface="Arial" panose="020B0604020202020204" pitchFamily="34" charset="0"/>
              <a:buChar char="•"/>
              <a:defRPr/>
            </a:pPr>
            <a:r>
              <a:rPr lang="en-AU" dirty="0" smtClean="0">
                <a:ea typeface="ＭＳ Ｐゴシック" pitchFamily="82" charset="-128"/>
              </a:rPr>
              <a:t>Make sure vehicle is fundamentally stable (w</a:t>
            </a:r>
            <a:r>
              <a:rPr lang="en-AU" dirty="0" smtClean="0">
                <a:ea typeface="ＭＳ Ｐゴシック" charset="0"/>
              </a:rPr>
              <a:t>ill not move when transmission is in neutral and park brake is not applied)</a:t>
            </a:r>
          </a:p>
          <a:p>
            <a:pPr marL="342900" lvl="1" indent="-342900">
              <a:spcBef>
                <a:spcPts val="1750"/>
              </a:spcBef>
              <a:buFont typeface="Arial" panose="020B0604020202020204" pitchFamily="34" charset="0"/>
              <a:buChar char="•"/>
              <a:defRPr/>
            </a:pPr>
            <a:r>
              <a:rPr lang="en-AU" dirty="0">
                <a:ea typeface="ＭＳ Ｐゴシック" pitchFamily="82" charset="-128"/>
              </a:rPr>
              <a:t>When the vehicle is stable</a:t>
            </a:r>
          </a:p>
          <a:p>
            <a:pPr marL="800100" lvl="1" indent="-285750">
              <a:buFont typeface="Arial" panose="020B0604020202020204" pitchFamily="34" charset="0"/>
              <a:buChar char="−"/>
              <a:defRPr/>
            </a:pPr>
            <a:r>
              <a:rPr lang="en-AU" dirty="0">
                <a:ea typeface="ＭＳ Ｐゴシック" charset="0"/>
              </a:rPr>
              <a:t>shift transmission into park</a:t>
            </a:r>
          </a:p>
          <a:p>
            <a:pPr marL="800100" lvl="1" indent="-285750">
              <a:buFont typeface="Arial" panose="020B0604020202020204" pitchFamily="34" charset="0"/>
              <a:buChar char="−"/>
              <a:defRPr/>
            </a:pPr>
            <a:r>
              <a:rPr lang="en-AU" dirty="0">
                <a:ea typeface="ＭＳ Ｐゴシック" charset="0"/>
              </a:rPr>
              <a:t>apply park brake</a:t>
            </a:r>
          </a:p>
          <a:p>
            <a:pPr marL="800100" lvl="1" indent="-285750">
              <a:buFont typeface="Arial" panose="020B0604020202020204" pitchFamily="34" charset="0"/>
              <a:buChar char="−"/>
              <a:defRPr/>
            </a:pPr>
            <a:r>
              <a:rPr lang="en-AU" dirty="0">
                <a:ea typeface="ＭＳ Ｐゴシック" charset="0"/>
              </a:rPr>
              <a:t>turn engine off</a:t>
            </a:r>
          </a:p>
          <a:p>
            <a:pPr marL="800100" lvl="1" indent="-285750">
              <a:buFont typeface="Arial" panose="020B0604020202020204" pitchFamily="34" charset="0"/>
              <a:buChar char="−"/>
              <a:defRPr/>
            </a:pPr>
            <a:r>
              <a:rPr lang="en-AU" dirty="0">
                <a:ea typeface="ＭＳ Ｐゴシック" charset="0"/>
              </a:rPr>
              <a:t>secure vehicle</a:t>
            </a:r>
          </a:p>
          <a:p>
            <a:pPr marL="342900" lvl="1" indent="-342900">
              <a:spcBef>
                <a:spcPts val="1750"/>
              </a:spcBef>
              <a:buFont typeface="Arial" panose="020B0604020202020204" pitchFamily="34" charset="0"/>
              <a:buChar char="•"/>
              <a:defRPr/>
            </a:pPr>
            <a:r>
              <a:rPr lang="en-AU" dirty="0" smtClean="0">
                <a:ea typeface="ＭＳ Ｐゴシック" pitchFamily="82" charset="-128"/>
              </a:rPr>
              <a:t>Other parking guidelines</a:t>
            </a:r>
            <a:endParaRPr lang="en-AU" dirty="0">
              <a:ea typeface="ＭＳ Ｐゴシック" pitchFamily="82" charset="-128"/>
            </a:endParaRPr>
          </a:p>
          <a:p>
            <a:pPr marL="800100" lvl="1" indent="-285750">
              <a:buFont typeface="Arial" panose="020B0604020202020204" pitchFamily="34" charset="0"/>
              <a:buChar char="−"/>
              <a:defRPr/>
            </a:pPr>
            <a:r>
              <a:rPr lang="en-AU" dirty="0" smtClean="0">
                <a:ea typeface="ＭＳ Ｐゴシック" charset="0"/>
              </a:rPr>
              <a:t>Park up vehicle according to manufacturer’s guidelines</a:t>
            </a:r>
          </a:p>
          <a:p>
            <a:pPr marL="800100" lvl="1" indent="-285750">
              <a:buFont typeface="Arial" panose="020B0604020202020204" pitchFamily="34" charset="0"/>
              <a:buChar char="−"/>
              <a:defRPr/>
            </a:pPr>
            <a:r>
              <a:rPr lang="en-AU" dirty="0" smtClean="0">
                <a:ea typeface="ＭＳ Ｐゴシック" charset="0"/>
              </a:rPr>
              <a:t>park on level ground, clear of other traffic</a:t>
            </a:r>
          </a:p>
          <a:p>
            <a:pPr marL="800100" lvl="1" indent="-285750">
              <a:buFont typeface="Arial" panose="020B0604020202020204" pitchFamily="34" charset="0"/>
              <a:buChar char="−"/>
              <a:defRPr/>
            </a:pPr>
            <a:r>
              <a:rPr lang="en-AU" dirty="0" smtClean="0">
                <a:ea typeface="ＭＳ Ｐゴシック" charset="0"/>
              </a:rPr>
              <a:t>Park in a v-</a:t>
            </a:r>
            <a:r>
              <a:rPr lang="en-AU" dirty="0" err="1" smtClean="0">
                <a:ea typeface="ＭＳ Ｐゴシック" charset="0"/>
              </a:rPr>
              <a:t>dran</a:t>
            </a:r>
            <a:r>
              <a:rPr lang="en-AU" dirty="0" smtClean="0">
                <a:ea typeface="ＭＳ Ｐゴシック" charset="0"/>
              </a:rPr>
              <a:t> or over a hump or chock wheels</a:t>
            </a:r>
          </a:p>
          <a:p>
            <a:pPr marL="800100" lvl="1" indent="-285750">
              <a:buFont typeface="Arial" panose="020B0604020202020204" pitchFamily="34" charset="0"/>
              <a:buChar char="−"/>
              <a:defRPr/>
            </a:pPr>
            <a:r>
              <a:rPr lang="en-AU" dirty="0" smtClean="0">
                <a:ea typeface="ＭＳ Ｐゴシック" charset="0"/>
              </a:rPr>
              <a:t>Park so you can drive forward when leaving unless otherwise signed</a:t>
            </a:r>
          </a:p>
          <a:p>
            <a:pPr marL="800100" lvl="1" indent="-285750">
              <a:buFont typeface="Arial" panose="020B0604020202020204" pitchFamily="34" charset="0"/>
              <a:buChar char="−"/>
              <a:defRPr/>
            </a:pPr>
            <a:r>
              <a:rPr lang="en-AU" dirty="0" smtClean="0">
                <a:ea typeface="ＭＳ Ｐゴシック" charset="0"/>
              </a:rPr>
              <a:t>Do not leave vehicle</a:t>
            </a:r>
          </a:p>
          <a:p>
            <a:pPr marL="1581150" lvl="2" indent="-285750">
              <a:buFont typeface="Courier New" charset="0"/>
              <a:buChar char="o"/>
              <a:defRPr/>
            </a:pPr>
            <a:r>
              <a:rPr lang="en-AU" sz="1800" dirty="0" smtClean="0">
                <a:ea typeface="ＭＳ Ｐゴシック" charset="0"/>
              </a:rPr>
              <a:t>if there are passengers </a:t>
            </a:r>
            <a:r>
              <a:rPr lang="en-AU" sz="1800" dirty="0">
                <a:ea typeface="ＭＳ Ｐゴシック" charset="0"/>
              </a:rPr>
              <a:t>in </a:t>
            </a:r>
            <a:r>
              <a:rPr lang="en-AU" sz="1800" dirty="0" smtClean="0">
                <a:ea typeface="ＭＳ Ｐゴシック" charset="0"/>
              </a:rPr>
              <a:t>it</a:t>
            </a:r>
          </a:p>
          <a:p>
            <a:pPr marL="1581150" lvl="2" indent="-285750">
              <a:buFont typeface="Courier New" charset="0"/>
              <a:buChar char="o"/>
              <a:defRPr/>
            </a:pPr>
            <a:r>
              <a:rPr lang="en-AU" sz="1800" dirty="0" smtClean="0">
                <a:ea typeface="ＭＳ Ｐゴシック" charset="0"/>
              </a:rPr>
              <a:t>If the engine is running</a:t>
            </a:r>
            <a:endParaRPr lang="en-AU" sz="1800" dirty="0">
              <a:ea typeface="ＭＳ Ｐゴシック"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Content Placeholder 6"/>
          <p:cNvPicPr>
            <a:picLocks noGrp="1" noChangeAspect="1"/>
          </p:cNvPicPr>
          <p:nvPr>
            <p:ph idx="11"/>
          </p:nvPr>
        </p:nvPicPr>
        <p:blipFill>
          <a:blip r:embed="rId3">
            <a:extLst>
              <a:ext uri="{28A0092B-C50C-407E-A947-70E740481C1C}">
                <a14:useLocalDpi xmlns:a14="http://schemas.microsoft.com/office/drawing/2010/main" val="0"/>
              </a:ext>
            </a:extLst>
          </a:blip>
          <a:srcRect/>
          <a:stretch>
            <a:fillRect/>
          </a:stretch>
        </p:blipFill>
        <p:spPr bwMode="auto">
          <a:xfrm>
            <a:off x="4187825" y="2673350"/>
            <a:ext cx="4743450" cy="307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Content Placeholder 5"/>
          <p:cNvSpPr>
            <a:spLocks noGrp="1"/>
          </p:cNvSpPr>
          <p:nvPr>
            <p:ph sz="quarter" idx="16"/>
          </p:nvPr>
        </p:nvSpPr>
        <p:spPr bwMode="auto">
          <a:xfrm>
            <a:off x="360363" y="1358900"/>
            <a:ext cx="7173912" cy="4965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342900" indent="-342900">
              <a:buClr>
                <a:schemeClr val="tx1"/>
              </a:buClr>
              <a:buFont typeface="Arial" panose="020B0604020202020204" pitchFamily="34" charset="0"/>
              <a:buChar char="•"/>
            </a:pPr>
            <a:r>
              <a:rPr lang="en-US" altLang="en-US" sz="1800" smtClean="0"/>
              <a:t>Do not park within 50m of operating equipment</a:t>
            </a:r>
          </a:p>
          <a:p>
            <a:pPr marL="342900" indent="-342900">
              <a:buClr>
                <a:schemeClr val="tx1"/>
              </a:buClr>
              <a:buFont typeface="Arial" panose="020B0604020202020204" pitchFamily="34" charset="0"/>
              <a:buChar char="•"/>
            </a:pPr>
            <a:r>
              <a:rPr lang="en-US" altLang="en-US" sz="1800" smtClean="0"/>
              <a:t>Make positive contact with equipment operators</a:t>
            </a:r>
          </a:p>
          <a:p>
            <a:pPr marL="342900" indent="-342900">
              <a:buClr>
                <a:schemeClr val="tx1"/>
              </a:buClr>
              <a:buFont typeface="Arial" panose="020B0604020202020204" pitchFamily="34" charset="0"/>
              <a:buChar char="•"/>
            </a:pPr>
            <a:r>
              <a:rPr lang="en-US" altLang="en-US" sz="1800" smtClean="0"/>
              <a:t>Park on safe, level ground</a:t>
            </a:r>
          </a:p>
          <a:p>
            <a:pPr marL="342900" indent="-342900">
              <a:buClr>
                <a:schemeClr val="tx1"/>
              </a:buClr>
              <a:buFont typeface="Arial" panose="020B0604020202020204" pitchFamily="34" charset="0"/>
              <a:buChar char="•"/>
            </a:pPr>
            <a:r>
              <a:rPr lang="en-US" altLang="en-US" sz="1800" smtClean="0"/>
              <a:t>Stay visible:</a:t>
            </a:r>
          </a:p>
          <a:p>
            <a:pPr marL="800100" lvl="1" indent="-285750">
              <a:lnSpc>
                <a:spcPct val="90000"/>
              </a:lnSpc>
              <a:buFont typeface="Arial" panose="020B0604020202020204" pitchFamily="34" charset="0"/>
              <a:buChar char="−"/>
            </a:pPr>
            <a:r>
              <a:rPr lang="en-US" altLang="en-US" sz="1800" smtClean="0"/>
              <a:t>Keep rotating beacon on</a:t>
            </a:r>
          </a:p>
          <a:p>
            <a:pPr marL="800100" lvl="1" indent="-285750">
              <a:lnSpc>
                <a:spcPct val="90000"/>
              </a:lnSpc>
              <a:buFont typeface="Arial" panose="020B0604020202020204" pitchFamily="34" charset="0"/>
              <a:buChar char="−"/>
            </a:pPr>
            <a:r>
              <a:rPr lang="en-US" altLang="en-US" sz="1800" smtClean="0"/>
              <a:t>Do not park:</a:t>
            </a:r>
          </a:p>
          <a:p>
            <a:pPr marL="1211263" lvl="2" indent="-333375">
              <a:lnSpc>
                <a:spcPct val="90000"/>
              </a:lnSpc>
              <a:buFont typeface="Courier New" panose="02070309020205020404" pitchFamily="49" charset="0"/>
              <a:buChar char="o"/>
            </a:pPr>
            <a:r>
              <a:rPr lang="en-US" altLang="en-US" sz="1800" smtClean="0"/>
              <a:t>Where you will create a </a:t>
            </a:r>
            <a:br>
              <a:rPr lang="en-US" altLang="en-US" sz="1800" smtClean="0"/>
            </a:br>
            <a:r>
              <a:rPr lang="en-US" altLang="en-US" sz="1800" smtClean="0"/>
              <a:t>hazard for other traffic</a:t>
            </a:r>
          </a:p>
          <a:p>
            <a:pPr marL="1211263" lvl="2" indent="-333375">
              <a:lnSpc>
                <a:spcPct val="90000"/>
              </a:lnSpc>
              <a:buFont typeface="Courier New" panose="02070309020205020404" pitchFamily="49" charset="0"/>
              <a:buChar char="o"/>
            </a:pPr>
            <a:r>
              <a:rPr lang="en-US" altLang="en-US" sz="1800" smtClean="0"/>
              <a:t>behind other equipment </a:t>
            </a:r>
          </a:p>
          <a:p>
            <a:pPr marL="1211263" lvl="2" indent="-333375">
              <a:lnSpc>
                <a:spcPct val="90000"/>
              </a:lnSpc>
              <a:buFont typeface="Courier New" panose="02070309020205020404" pitchFamily="49" charset="0"/>
              <a:buChar char="o"/>
            </a:pPr>
            <a:r>
              <a:rPr lang="en-US" altLang="en-US" sz="1800" smtClean="0"/>
              <a:t>near a corner</a:t>
            </a:r>
          </a:p>
        </p:txBody>
      </p:sp>
      <p:sp>
        <p:nvSpPr>
          <p:cNvPr id="58371" name="Title 3"/>
          <p:cNvSpPr>
            <a:spLocks noGrp="1"/>
          </p:cNvSpPr>
          <p:nvPr>
            <p:ph type="title"/>
          </p:nvPr>
        </p:nvSpPr>
        <p:spPr bwMode="auto">
          <a:xfrm>
            <a:off x="328613" y="128588"/>
            <a:ext cx="8629650" cy="61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t>Parking in Operational Areas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ontent Placeholder 5"/>
          <p:cNvSpPr>
            <a:spLocks noGrp="1"/>
          </p:cNvSpPr>
          <p:nvPr>
            <p:ph idx="11"/>
          </p:nvPr>
        </p:nvSpPr>
        <p:spPr bwMode="auto">
          <a:xfrm>
            <a:off x="4616450" y="1352550"/>
            <a:ext cx="4341813" cy="5018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smtClean="0"/>
              <a:t>No smoking, naked flames or mobile phone use in refuelling area</a:t>
            </a:r>
          </a:p>
          <a:p>
            <a:r>
              <a:rPr lang="en-US" altLang="en-US" sz="1800" smtClean="0"/>
              <a:t>Coordinate with personnel in the work/refuelling area</a:t>
            </a:r>
          </a:p>
          <a:p>
            <a:r>
              <a:rPr lang="en-US" altLang="en-US" sz="1800" smtClean="0"/>
              <a:t>Refuel at a designated fuel bay</a:t>
            </a:r>
          </a:p>
          <a:p>
            <a:r>
              <a:rPr lang="en-US" altLang="en-US" sz="1800" smtClean="0"/>
              <a:t>Approach at low speed </a:t>
            </a:r>
          </a:p>
          <a:p>
            <a:r>
              <a:rPr lang="en-US" altLang="en-US" sz="1800" smtClean="0"/>
              <a:t>When in position:</a:t>
            </a:r>
          </a:p>
          <a:p>
            <a:pPr marL="800100" lvl="1">
              <a:lnSpc>
                <a:spcPct val="90000"/>
              </a:lnSpc>
              <a:buFont typeface="Arial" panose="020B0604020202020204" pitchFamily="34" charset="0"/>
              <a:buChar char="−"/>
            </a:pPr>
            <a:r>
              <a:rPr lang="en-US" altLang="en-US" sz="1800" smtClean="0"/>
              <a:t>transmission in park </a:t>
            </a:r>
          </a:p>
          <a:p>
            <a:pPr marL="800100" lvl="1">
              <a:lnSpc>
                <a:spcPct val="90000"/>
              </a:lnSpc>
              <a:buFont typeface="Arial" panose="020B0604020202020204" pitchFamily="34" charset="0"/>
              <a:buChar char="−"/>
            </a:pPr>
            <a:r>
              <a:rPr lang="en-US" altLang="en-US" sz="1800" smtClean="0"/>
              <a:t>apply brake</a:t>
            </a:r>
          </a:p>
          <a:p>
            <a:pPr marL="800100" lvl="1">
              <a:lnSpc>
                <a:spcPct val="90000"/>
              </a:lnSpc>
              <a:buFont typeface="Arial" panose="020B0604020202020204" pitchFamily="34" charset="0"/>
              <a:buChar char="−"/>
            </a:pPr>
            <a:r>
              <a:rPr lang="en-US" altLang="en-US" sz="1800" smtClean="0"/>
              <a:t>shut down engine</a:t>
            </a:r>
          </a:p>
          <a:p>
            <a:pPr marL="800100" lvl="1">
              <a:lnSpc>
                <a:spcPct val="90000"/>
              </a:lnSpc>
              <a:buFont typeface="Arial" panose="020B0604020202020204" pitchFamily="34" charset="0"/>
              <a:buChar char="−"/>
            </a:pPr>
            <a:r>
              <a:rPr lang="en-US" altLang="en-US" sz="1800" smtClean="0"/>
              <a:t>exit vehicle</a:t>
            </a:r>
          </a:p>
          <a:p>
            <a:pPr marL="800100" lvl="1">
              <a:lnSpc>
                <a:spcPct val="90000"/>
              </a:lnSpc>
              <a:buFont typeface="Arial" panose="020B0604020202020204" pitchFamily="34" charset="0"/>
              <a:buChar char="−"/>
            </a:pPr>
            <a:r>
              <a:rPr lang="en-US" altLang="en-US" sz="1800" smtClean="0"/>
              <a:t>stay within refueller’s line of sight</a:t>
            </a:r>
          </a:p>
          <a:p>
            <a:pPr marL="800100" lvl="1">
              <a:lnSpc>
                <a:spcPct val="90000"/>
              </a:lnSpc>
              <a:buFont typeface="Arial" panose="020B0604020202020204" pitchFamily="34" charset="0"/>
              <a:buChar char="−"/>
            </a:pPr>
            <a:r>
              <a:rPr lang="en-US" altLang="en-US" sz="1800" smtClean="0"/>
              <a:t>Passengers must also exit the vehicle before refuelling</a:t>
            </a:r>
          </a:p>
        </p:txBody>
      </p:sp>
      <p:pic>
        <p:nvPicPr>
          <p:cNvPr id="60418" name="Content Placeholder 4"/>
          <p:cNvPicPr>
            <a:picLocks noGrp="1" noChangeAspect="1"/>
          </p:cNvPicPr>
          <p:nvPr>
            <p:ph sz="quarter" idx="16"/>
          </p:nvPr>
        </p:nvPicPr>
        <p:blipFill>
          <a:blip r:embed="rId3">
            <a:extLst>
              <a:ext uri="{28A0092B-C50C-407E-A947-70E740481C1C}">
                <a14:useLocalDpi xmlns:a14="http://schemas.microsoft.com/office/drawing/2010/main" val="0"/>
              </a:ext>
            </a:extLst>
          </a:blip>
          <a:srcRect/>
          <a:stretch>
            <a:fillRect/>
          </a:stretch>
        </p:blipFill>
        <p:spPr bwMode="auto">
          <a:xfrm>
            <a:off x="20638" y="1968500"/>
            <a:ext cx="4981575" cy="3398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itle 3"/>
          <p:cNvSpPr>
            <a:spLocks noGrp="1"/>
          </p:cNvSpPr>
          <p:nvPr>
            <p:ph type="title"/>
          </p:nvPr>
        </p:nvSpPr>
        <p:spPr bwMode="auto">
          <a:xfrm>
            <a:off x="328613" y="128588"/>
            <a:ext cx="8629650" cy="61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t>Park-up for Refuelling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Content Placeholder 4"/>
          <p:cNvPicPr>
            <a:picLocks noGrp="1" noChangeAspect="1"/>
          </p:cNvPicPr>
          <p:nvPr>
            <p:ph idx="11"/>
          </p:nvPr>
        </p:nvPicPr>
        <p:blipFill>
          <a:blip r:embed="rId3">
            <a:extLst>
              <a:ext uri="{28A0092B-C50C-407E-A947-70E740481C1C}">
                <a14:useLocalDpi xmlns:a14="http://schemas.microsoft.com/office/drawing/2010/main" val="0"/>
              </a:ext>
            </a:extLst>
          </a:blip>
          <a:srcRect/>
          <a:stretch>
            <a:fillRect/>
          </a:stretch>
        </p:blipFill>
        <p:spPr bwMode="auto">
          <a:xfrm>
            <a:off x="4649788" y="1352550"/>
            <a:ext cx="4037012" cy="5018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Content Placeholder 2"/>
          <p:cNvSpPr>
            <a:spLocks noGrp="1"/>
          </p:cNvSpPr>
          <p:nvPr>
            <p:ph sz="quarter" idx="16"/>
          </p:nvPr>
        </p:nvSpPr>
        <p:spPr bwMode="auto">
          <a:xfrm>
            <a:off x="360363" y="1358900"/>
            <a:ext cx="4133850" cy="4965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342900" indent="-342900">
              <a:buClr>
                <a:schemeClr val="tx1"/>
              </a:buClr>
              <a:buFont typeface="Arial" panose="020B0604020202020204" pitchFamily="34" charset="0"/>
              <a:buChar char="•"/>
            </a:pPr>
            <a:r>
              <a:rPr lang="en-US" altLang="en-US" sz="1800" smtClean="0"/>
              <a:t>Use ladders, non-slip steps and hand holds</a:t>
            </a:r>
          </a:p>
          <a:p>
            <a:pPr marL="342900" indent="-342900">
              <a:buClr>
                <a:schemeClr val="tx1"/>
              </a:buClr>
              <a:buFont typeface="Arial" panose="020B0604020202020204" pitchFamily="34" charset="0"/>
              <a:buChar char="•"/>
            </a:pPr>
            <a:r>
              <a:rPr lang="en-US" altLang="en-US" sz="1800" smtClean="0"/>
              <a:t>Ensure steps and hand holds are clean and undamaged</a:t>
            </a:r>
          </a:p>
          <a:p>
            <a:pPr marL="342900" indent="-342900">
              <a:buClr>
                <a:schemeClr val="tx1"/>
              </a:buClr>
              <a:buFont typeface="Arial" panose="020B0604020202020204" pitchFamily="34" charset="0"/>
              <a:buChar char="•"/>
            </a:pPr>
            <a:r>
              <a:rPr lang="en-US" altLang="en-US" sz="1800" smtClean="0"/>
              <a:t>Face towards the machine when using steps</a:t>
            </a:r>
          </a:p>
          <a:p>
            <a:pPr marL="342900" indent="-342900">
              <a:buClr>
                <a:schemeClr val="tx1"/>
              </a:buClr>
              <a:buFont typeface="Arial" panose="020B0604020202020204" pitchFamily="34" charset="0"/>
              <a:buChar char="•"/>
            </a:pPr>
            <a:r>
              <a:rPr lang="en-US" altLang="en-US" sz="1800" smtClean="0"/>
              <a:t>3 points of contact</a:t>
            </a:r>
          </a:p>
          <a:p>
            <a:pPr marL="342900" indent="-342900">
              <a:buClr>
                <a:schemeClr val="tx1"/>
              </a:buClr>
              <a:buFont typeface="Arial" panose="020B0604020202020204" pitchFamily="34" charset="0"/>
              <a:buChar char="•"/>
            </a:pPr>
            <a:r>
              <a:rPr lang="en-US" altLang="en-US" sz="1800" smtClean="0"/>
              <a:t>Never dismount when machine is moving</a:t>
            </a:r>
          </a:p>
          <a:p>
            <a:pPr marL="342900" indent="-342900">
              <a:buClr>
                <a:schemeClr val="tx1"/>
              </a:buClr>
              <a:buFont typeface="Arial" panose="020B0604020202020204" pitchFamily="34" charset="0"/>
              <a:buChar char="•"/>
            </a:pPr>
            <a:r>
              <a:rPr lang="en-US" altLang="en-US" sz="1800" smtClean="0"/>
              <a:t>Do not use controls as hand holds</a:t>
            </a:r>
          </a:p>
          <a:p>
            <a:pPr marL="342900" indent="-342900">
              <a:buClr>
                <a:schemeClr val="tx1"/>
              </a:buClr>
              <a:buFont typeface="Arial" panose="020B0604020202020204" pitchFamily="34" charset="0"/>
              <a:buChar char="•"/>
            </a:pPr>
            <a:r>
              <a:rPr lang="en-US" altLang="en-US" sz="1800" smtClean="0"/>
              <a:t>Keep body and clothes away from pinch points</a:t>
            </a:r>
          </a:p>
          <a:p>
            <a:pPr marL="342900" indent="-342900">
              <a:buClr>
                <a:schemeClr val="tx1"/>
              </a:buClr>
              <a:buFont typeface="Arial" panose="020B0604020202020204" pitchFamily="34" charset="0"/>
              <a:buChar char="•"/>
            </a:pPr>
            <a:r>
              <a:rPr lang="en-US" altLang="en-US" sz="1800" smtClean="0"/>
              <a:t>Before stepping off, check ground</a:t>
            </a:r>
          </a:p>
        </p:txBody>
      </p:sp>
      <p:sp>
        <p:nvSpPr>
          <p:cNvPr id="62467" name="Title 3"/>
          <p:cNvSpPr>
            <a:spLocks noGrp="1"/>
          </p:cNvSpPr>
          <p:nvPr>
            <p:ph type="title"/>
          </p:nvPr>
        </p:nvSpPr>
        <p:spPr bwMode="auto">
          <a:xfrm>
            <a:off x="328613" y="128588"/>
            <a:ext cx="8629650" cy="61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t>Dismounting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Content Placeholder 4"/>
          <p:cNvPicPr>
            <a:picLocks noGrp="1" noChangeAspect="1"/>
          </p:cNvPicPr>
          <p:nvPr>
            <p:ph idx="11"/>
          </p:nvPr>
        </p:nvPicPr>
        <p:blipFill>
          <a:blip r:embed="rId3">
            <a:extLst>
              <a:ext uri="{28A0092B-C50C-407E-A947-70E740481C1C}">
                <a14:useLocalDpi xmlns:a14="http://schemas.microsoft.com/office/drawing/2010/main" val="0"/>
              </a:ext>
            </a:extLst>
          </a:blip>
          <a:srcRect/>
          <a:stretch>
            <a:fillRect/>
          </a:stretch>
        </p:blipFill>
        <p:spPr bwMode="auto">
          <a:xfrm>
            <a:off x="4324350" y="3895725"/>
            <a:ext cx="4799013" cy="2963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Content Placeholder 2"/>
          <p:cNvSpPr>
            <a:spLocks noGrp="1"/>
          </p:cNvSpPr>
          <p:nvPr>
            <p:ph sz="quarter" idx="16"/>
          </p:nvPr>
        </p:nvSpPr>
        <p:spPr bwMode="auto">
          <a:xfrm>
            <a:off x="360363" y="1358900"/>
            <a:ext cx="7908925" cy="4965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342900" indent="-342900">
              <a:buClr>
                <a:schemeClr val="tx1"/>
              </a:buClr>
              <a:buFont typeface="Arial" panose="020B0604020202020204" pitchFamily="34" charset="0"/>
              <a:buChar char="•"/>
            </a:pPr>
            <a:r>
              <a:rPr lang="en-US" altLang="en-US" sz="1800" smtClean="0"/>
              <a:t>You are legally responsible for your load </a:t>
            </a:r>
          </a:p>
          <a:p>
            <a:pPr marL="342900" indent="-342900">
              <a:buClr>
                <a:schemeClr val="tx1"/>
              </a:buClr>
              <a:buFont typeface="Arial" panose="020B0604020202020204" pitchFamily="34" charset="0"/>
              <a:buChar char="•"/>
            </a:pPr>
            <a:r>
              <a:rPr lang="en-US" altLang="en-US" sz="1800" smtClean="0"/>
              <a:t>Stay within legal and vehicle limits</a:t>
            </a:r>
          </a:p>
          <a:p>
            <a:pPr marL="342900" indent="-342900">
              <a:buClr>
                <a:schemeClr val="tx1"/>
              </a:buClr>
              <a:buFont typeface="Arial" panose="020B0604020202020204" pitchFamily="34" charset="0"/>
              <a:buChar char="•"/>
            </a:pPr>
            <a:r>
              <a:rPr lang="en-US" altLang="en-US" sz="1800" smtClean="0"/>
              <a:t>Spread load across axles</a:t>
            </a:r>
          </a:p>
          <a:p>
            <a:pPr marL="342900" indent="-342900">
              <a:buClr>
                <a:schemeClr val="tx1"/>
              </a:buClr>
              <a:buFont typeface="Arial" panose="020B0604020202020204" pitchFamily="34" charset="0"/>
              <a:buChar char="•"/>
            </a:pPr>
            <a:r>
              <a:rPr lang="en-US" altLang="en-US" sz="1800" smtClean="0"/>
              <a:t>Keep centre of gravity low</a:t>
            </a:r>
          </a:p>
          <a:p>
            <a:pPr marL="342900" indent="-342900">
              <a:buClr>
                <a:schemeClr val="tx1"/>
              </a:buClr>
              <a:buFont typeface="Arial" panose="020B0604020202020204" pitchFamily="34" charset="0"/>
              <a:buChar char="•"/>
            </a:pPr>
            <a:r>
              <a:rPr lang="en-US" altLang="en-US" sz="1800" smtClean="0"/>
              <a:t>Check dimensions do not exceed clearances along the route</a:t>
            </a:r>
          </a:p>
          <a:p>
            <a:pPr marL="342900" indent="-342900">
              <a:buClr>
                <a:schemeClr val="tx1"/>
              </a:buClr>
              <a:buFont typeface="Arial" panose="020B0604020202020204" pitchFamily="34" charset="0"/>
              <a:buChar char="•"/>
            </a:pPr>
            <a:r>
              <a:rPr lang="en-US" altLang="en-US" sz="1800" smtClean="0"/>
              <a:t>Make overhangs conspicuous</a:t>
            </a:r>
          </a:p>
          <a:p>
            <a:pPr marL="342900" indent="-342900">
              <a:buClr>
                <a:schemeClr val="tx1"/>
              </a:buClr>
              <a:buFont typeface="Arial" panose="020B0604020202020204" pitchFamily="34" charset="0"/>
              <a:buChar char="•"/>
            </a:pPr>
            <a:r>
              <a:rPr lang="en-US" altLang="en-US" sz="1800" smtClean="0"/>
              <a:t>Use suitable load restraint method:</a:t>
            </a:r>
          </a:p>
          <a:p>
            <a:pPr marL="800100" lvl="1" indent="-285750">
              <a:lnSpc>
                <a:spcPct val="90000"/>
              </a:lnSpc>
              <a:spcBef>
                <a:spcPct val="20000"/>
              </a:spcBef>
              <a:buFont typeface="Arial" panose="020B0604020202020204" pitchFamily="34" charset="0"/>
              <a:buChar char="−"/>
            </a:pPr>
            <a:r>
              <a:rPr lang="en-US" altLang="en-US" sz="1800" smtClean="0"/>
              <a:t>Tie down</a:t>
            </a:r>
          </a:p>
          <a:p>
            <a:pPr marL="800100" lvl="1" indent="-285750">
              <a:lnSpc>
                <a:spcPct val="90000"/>
              </a:lnSpc>
              <a:spcBef>
                <a:spcPct val="20000"/>
              </a:spcBef>
              <a:buFont typeface="Arial" panose="020B0604020202020204" pitchFamily="34" charset="0"/>
              <a:buChar char="−"/>
            </a:pPr>
            <a:r>
              <a:rPr lang="en-US" altLang="en-US" sz="1800" smtClean="0"/>
              <a:t>Direct restraint</a:t>
            </a:r>
          </a:p>
          <a:p>
            <a:pPr marL="342900" indent="-342900">
              <a:buClr>
                <a:schemeClr val="tx1"/>
              </a:buClr>
              <a:buFont typeface="Arial" panose="020B0604020202020204" pitchFamily="34" charset="0"/>
              <a:buChar char="•"/>
            </a:pPr>
            <a:r>
              <a:rPr lang="en-US" altLang="en-US" sz="1800" smtClean="0"/>
              <a:t>When unloading passengers or cargo, </a:t>
            </a:r>
            <a:br>
              <a:rPr lang="en-US" altLang="en-US" sz="1800" smtClean="0"/>
            </a:br>
            <a:r>
              <a:rPr lang="en-US" altLang="en-US" sz="1800" smtClean="0"/>
              <a:t>consider:</a:t>
            </a:r>
          </a:p>
          <a:p>
            <a:pPr marL="800100" lvl="1" indent="-285750">
              <a:lnSpc>
                <a:spcPct val="90000"/>
              </a:lnSpc>
              <a:spcBef>
                <a:spcPct val="20000"/>
              </a:spcBef>
              <a:buFont typeface="Arial" panose="020B0604020202020204" pitchFamily="34" charset="0"/>
              <a:buChar char="−"/>
            </a:pPr>
            <a:r>
              <a:rPr lang="en-US" altLang="en-US" sz="1800" smtClean="0"/>
              <a:t>Other traffic in the area</a:t>
            </a:r>
          </a:p>
          <a:p>
            <a:pPr marL="800100" lvl="1" indent="-285750">
              <a:lnSpc>
                <a:spcPct val="90000"/>
              </a:lnSpc>
              <a:spcBef>
                <a:spcPct val="20000"/>
              </a:spcBef>
              <a:buFont typeface="Arial" panose="020B0604020202020204" pitchFamily="34" charset="0"/>
              <a:buChar char="−"/>
            </a:pPr>
            <a:r>
              <a:rPr lang="en-US" altLang="en-US" sz="1800" smtClean="0"/>
              <a:t>Ground conditions</a:t>
            </a:r>
          </a:p>
          <a:p>
            <a:pPr marL="800100" lvl="1" indent="-285750">
              <a:lnSpc>
                <a:spcPct val="90000"/>
              </a:lnSpc>
              <a:spcBef>
                <a:spcPct val="20000"/>
              </a:spcBef>
              <a:buFont typeface="Arial" panose="020B0604020202020204" pitchFamily="34" charset="0"/>
              <a:buChar char="−"/>
            </a:pPr>
            <a:r>
              <a:rPr lang="en-US" altLang="en-US" sz="1800" smtClean="0"/>
              <a:t>Other work happening in the area</a:t>
            </a:r>
          </a:p>
          <a:p>
            <a:pPr marL="800100" lvl="1" indent="-285750">
              <a:lnSpc>
                <a:spcPct val="90000"/>
              </a:lnSpc>
              <a:spcBef>
                <a:spcPct val="20000"/>
              </a:spcBef>
              <a:buFont typeface="Arial" panose="020B0604020202020204" pitchFamily="34" charset="0"/>
              <a:buChar char="−"/>
            </a:pPr>
            <a:endParaRPr lang="en-US" altLang="en-US" sz="1800" smtClean="0"/>
          </a:p>
        </p:txBody>
      </p:sp>
      <p:sp>
        <p:nvSpPr>
          <p:cNvPr id="64515" name="Title 3"/>
          <p:cNvSpPr>
            <a:spLocks noGrp="1"/>
          </p:cNvSpPr>
          <p:nvPr>
            <p:ph type="title"/>
          </p:nvPr>
        </p:nvSpPr>
        <p:spPr bwMode="auto">
          <a:xfrm>
            <a:off x="328613" y="128588"/>
            <a:ext cx="8629650" cy="61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t>Loads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bwMode="auto">
          <a:xfrm>
            <a:off x="328613" y="28575"/>
            <a:ext cx="8672512"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t>Incidents Involving Vehicles</a:t>
            </a:r>
          </a:p>
        </p:txBody>
      </p:sp>
      <p:sp>
        <p:nvSpPr>
          <p:cNvPr id="3" name="Content Placeholder 2"/>
          <p:cNvSpPr>
            <a:spLocks noGrp="1"/>
          </p:cNvSpPr>
          <p:nvPr>
            <p:ph sz="quarter" idx="16"/>
          </p:nvPr>
        </p:nvSpPr>
        <p:spPr>
          <a:xfrm>
            <a:off x="360363" y="1358900"/>
            <a:ext cx="8640762" cy="4965700"/>
          </a:xfrm>
        </p:spPr>
        <p:txBody>
          <a:bodyPr wrap="square" lIns="91440" tIns="45720" rIns="91440" bIns="45720" numCol="1" anchor="t" anchorCtr="0" compatLnSpc="1">
            <a:prstTxWarp prst="textNoShape">
              <a:avLst/>
            </a:prstTxWarp>
          </a:bodyPr>
          <a:lstStyle/>
          <a:p>
            <a:pPr>
              <a:buFont typeface="Arial" panose="020B0604020202020204" pitchFamily="34" charset="0"/>
              <a:buNone/>
            </a:pPr>
            <a:r>
              <a:rPr lang="en-US" altLang="en-US" smtClean="0"/>
              <a:t>Any action you take in responding to an incident must not make the situation worse. You must: </a:t>
            </a:r>
          </a:p>
          <a:p>
            <a:pPr>
              <a:buClr>
                <a:schemeClr val="tx1"/>
              </a:buClr>
              <a:buFont typeface="Arial" panose="020B0604020202020204" pitchFamily="34" charset="0"/>
              <a:buChar char="•"/>
            </a:pPr>
            <a:r>
              <a:rPr lang="en-US" altLang="en-US" smtClean="0"/>
              <a:t>NOT place yourself in unnecessary danger </a:t>
            </a:r>
          </a:p>
          <a:p>
            <a:pPr>
              <a:buClr>
                <a:schemeClr val="tx1"/>
              </a:buClr>
              <a:buFont typeface="Arial" panose="020B0604020202020204" pitchFamily="34" charset="0"/>
              <a:buChar char="•"/>
            </a:pPr>
            <a:r>
              <a:rPr lang="en-US" altLang="en-US" smtClean="0"/>
              <a:t>NOT inflict further injuries when moving an already injured person </a:t>
            </a:r>
          </a:p>
          <a:p>
            <a:pPr>
              <a:buClr>
                <a:schemeClr val="tx1"/>
              </a:buClr>
              <a:buFont typeface="Arial" panose="020B0604020202020204" pitchFamily="34" charset="0"/>
              <a:buChar char="•"/>
            </a:pPr>
            <a:r>
              <a:rPr lang="en-US" altLang="en-US" smtClean="0"/>
              <a:t>Understand, memorise and use the correct emergency procedures </a:t>
            </a:r>
          </a:p>
          <a:p>
            <a:pPr>
              <a:buClr>
                <a:schemeClr val="tx1"/>
              </a:buClr>
              <a:buFont typeface="Arial" panose="020B0604020202020204" pitchFamily="34" charset="0"/>
              <a:buChar char="•"/>
            </a:pPr>
            <a:r>
              <a:rPr lang="en-US" altLang="en-US" smtClean="0"/>
              <a:t>Contact your supervisor </a:t>
            </a:r>
          </a:p>
          <a:p>
            <a:pPr>
              <a:buClr>
                <a:schemeClr val="tx1"/>
              </a:buClr>
              <a:buFont typeface="Arial" panose="020B0604020202020204" pitchFamily="34" charset="0"/>
              <a:buChar char="•"/>
            </a:pPr>
            <a:r>
              <a:rPr lang="en-US" altLang="en-US" smtClean="0"/>
              <a:t>Place hazard signs to warn others of an immediate hazard. </a:t>
            </a:r>
          </a:p>
          <a:p>
            <a:pPr>
              <a:buClr>
                <a:schemeClr val="tx1"/>
              </a:buClr>
              <a:buFont typeface="Arial" panose="020B0604020202020204" pitchFamily="34" charset="0"/>
              <a:buChar char="•"/>
            </a:pPr>
            <a:endParaRPr lang="en-US" alt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3"/>
          <p:cNvSpPr>
            <a:spLocks noGrp="1"/>
          </p:cNvSpPr>
          <p:nvPr>
            <p:ph type="title"/>
          </p:nvPr>
        </p:nvSpPr>
        <p:spPr bwMode="auto">
          <a:xfrm>
            <a:off x="328613" y="128588"/>
            <a:ext cx="8629650" cy="61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t>Witnessing a Vehicle Incident</a:t>
            </a:r>
          </a:p>
        </p:txBody>
      </p:sp>
      <p:pic>
        <p:nvPicPr>
          <p:cNvPr id="68610" name="Content Placeholder 5"/>
          <p:cNvPicPr>
            <a:picLocks noGrp="1" noChangeAspect="1"/>
          </p:cNvPicPr>
          <p:nvPr>
            <p:ph idx="11"/>
          </p:nvPr>
        </p:nvPicPr>
        <p:blipFill>
          <a:blip r:embed="rId3">
            <a:extLst>
              <a:ext uri="{28A0092B-C50C-407E-A947-70E740481C1C}">
                <a14:useLocalDpi xmlns:a14="http://schemas.microsoft.com/office/drawing/2010/main" val="0"/>
              </a:ext>
            </a:extLst>
          </a:blip>
          <a:srcRect/>
          <a:stretch>
            <a:fillRect/>
          </a:stretch>
        </p:blipFill>
        <p:spPr bwMode="auto">
          <a:xfrm>
            <a:off x="3883025" y="3956050"/>
            <a:ext cx="5260975" cy="2679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Content Placeholder 2"/>
          <p:cNvSpPr>
            <a:spLocks noGrp="1"/>
          </p:cNvSpPr>
          <p:nvPr>
            <p:ph sz="quarter" idx="16"/>
          </p:nvPr>
        </p:nvSpPr>
        <p:spPr bwMode="auto">
          <a:xfrm>
            <a:off x="360363" y="1358900"/>
            <a:ext cx="8597900" cy="4965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342900" indent="-342900">
              <a:buClr>
                <a:schemeClr val="tx1"/>
              </a:buClr>
              <a:buFont typeface="Arial" panose="020B0604020202020204" pitchFamily="34" charset="0"/>
              <a:buChar char="•"/>
            </a:pPr>
            <a:r>
              <a:rPr lang="en-US" altLang="en-US" sz="1800" smtClean="0"/>
              <a:t>Do not disturb the scene except to save a life or prevent further injury</a:t>
            </a:r>
          </a:p>
          <a:p>
            <a:pPr marL="342900" indent="-342900">
              <a:buClr>
                <a:schemeClr val="tx1"/>
              </a:buClr>
              <a:buFont typeface="Arial" panose="020B0604020202020204" pitchFamily="34" charset="0"/>
              <a:buChar char="•"/>
            </a:pPr>
            <a:r>
              <a:rPr lang="en-US" altLang="en-US" sz="1800" smtClean="0"/>
              <a:t>Activate hazard lights, place safety cones to warn other vehicles</a:t>
            </a:r>
          </a:p>
          <a:p>
            <a:pPr marL="342900" indent="-342900">
              <a:buClr>
                <a:schemeClr val="tx1"/>
              </a:buClr>
              <a:buFont typeface="Arial" panose="020B0604020202020204" pitchFamily="34" charset="0"/>
              <a:buChar char="•"/>
            </a:pPr>
            <a:r>
              <a:rPr lang="en-US" altLang="en-US" sz="1800" smtClean="0"/>
              <a:t>Administer first aid</a:t>
            </a:r>
          </a:p>
          <a:p>
            <a:pPr marL="342900" indent="-342900">
              <a:buClr>
                <a:schemeClr val="tx1"/>
              </a:buClr>
              <a:buFont typeface="Arial" panose="020B0604020202020204" pitchFamily="34" charset="0"/>
              <a:buChar char="•"/>
            </a:pPr>
            <a:r>
              <a:rPr lang="en-US" altLang="en-US" sz="1800" smtClean="0"/>
              <a:t>Report the incident and provide directions to the site</a:t>
            </a:r>
          </a:p>
          <a:p>
            <a:pPr marL="342900" indent="-342900">
              <a:buClr>
                <a:schemeClr val="tx1"/>
              </a:buClr>
              <a:buFont typeface="Arial" panose="020B0604020202020204" pitchFamily="34" charset="0"/>
              <a:buChar char="•"/>
            </a:pPr>
            <a:r>
              <a:rPr lang="en-US" altLang="en-US" sz="1800" smtClean="0"/>
              <a:t>If the incident happens off site, make a full and detailed record, including:</a:t>
            </a:r>
          </a:p>
          <a:p>
            <a:pPr marL="800100" lvl="1" indent="-285750">
              <a:lnSpc>
                <a:spcPct val="90000"/>
              </a:lnSpc>
              <a:spcBef>
                <a:spcPct val="20000"/>
              </a:spcBef>
              <a:buFont typeface="Arial" panose="020B0604020202020204" pitchFamily="34" charset="0"/>
              <a:buChar char="−"/>
            </a:pPr>
            <a:r>
              <a:rPr lang="en-US" altLang="en-US" sz="1800" smtClean="0"/>
              <a:t>time and place</a:t>
            </a:r>
          </a:p>
          <a:p>
            <a:pPr marL="800100" lvl="1" indent="-285750">
              <a:lnSpc>
                <a:spcPct val="90000"/>
              </a:lnSpc>
              <a:spcBef>
                <a:spcPct val="20000"/>
              </a:spcBef>
              <a:buFont typeface="Arial" panose="020B0604020202020204" pitchFamily="34" charset="0"/>
              <a:buChar char="−"/>
            </a:pPr>
            <a:r>
              <a:rPr lang="en-US" altLang="en-US" sz="1800" smtClean="0"/>
              <a:t>drivers name and address</a:t>
            </a:r>
          </a:p>
          <a:p>
            <a:pPr marL="800100" lvl="1" indent="-285750">
              <a:lnSpc>
                <a:spcPct val="90000"/>
              </a:lnSpc>
              <a:spcBef>
                <a:spcPct val="20000"/>
              </a:spcBef>
              <a:buFont typeface="Arial" panose="020B0604020202020204" pitchFamily="34" charset="0"/>
              <a:buChar char="−"/>
            </a:pPr>
            <a:r>
              <a:rPr lang="en-US" altLang="en-US" sz="1800" smtClean="0"/>
              <a:t>licence number/s</a:t>
            </a:r>
          </a:p>
          <a:p>
            <a:pPr marL="800100" lvl="1" indent="-285750">
              <a:lnSpc>
                <a:spcPct val="90000"/>
              </a:lnSpc>
              <a:spcBef>
                <a:spcPct val="20000"/>
              </a:spcBef>
              <a:buFont typeface="Arial" panose="020B0604020202020204" pitchFamily="34" charset="0"/>
              <a:buChar char="−"/>
            </a:pPr>
            <a:r>
              <a:rPr lang="en-US" altLang="en-US" sz="1800" smtClean="0"/>
              <a:t>registration and insurance details</a:t>
            </a:r>
          </a:p>
          <a:p>
            <a:pPr marL="342900" indent="-342900">
              <a:buClr>
                <a:schemeClr val="tx1"/>
              </a:buClr>
              <a:buFont typeface="Arial" panose="020B0604020202020204" pitchFamily="34" charset="0"/>
              <a:buChar char="•"/>
            </a:pPr>
            <a:r>
              <a:rPr lang="en-US" altLang="en-US" sz="1800" smtClean="0"/>
              <a:t>If the incident happens on site, </a:t>
            </a:r>
            <a:br>
              <a:rPr lang="en-US" altLang="en-US" sz="1800" smtClean="0"/>
            </a:br>
            <a:r>
              <a:rPr lang="en-US" altLang="en-US" sz="1800" smtClean="0"/>
              <a:t>follow the incident reporting </a:t>
            </a:r>
            <a:br>
              <a:rPr lang="en-US" altLang="en-US" sz="1800" smtClean="0"/>
            </a:br>
            <a:r>
              <a:rPr lang="en-US" altLang="en-US" sz="1800" smtClean="0"/>
              <a:t>process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4"/>
          <p:cNvSpPr>
            <a:spLocks noGrp="1"/>
          </p:cNvSpPr>
          <p:nvPr>
            <p:ph idx="11"/>
          </p:nvPr>
        </p:nvSpPr>
        <p:spPr bwMode="auto">
          <a:xfrm>
            <a:off x="3556000" y="1352550"/>
            <a:ext cx="5164138" cy="5018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1" indent="-342900">
              <a:spcBef>
                <a:spcPts val="1750"/>
              </a:spcBef>
              <a:buFont typeface="Arial" panose="020B0604020202020204" pitchFamily="34" charset="0"/>
              <a:buChar char="•"/>
            </a:pPr>
            <a:r>
              <a:rPr lang="en-US" altLang="en-US" sz="1800" smtClean="0"/>
              <a:t>Environment</a:t>
            </a:r>
          </a:p>
          <a:p>
            <a:pPr marL="342900" lvl="1" indent="-342900">
              <a:spcBef>
                <a:spcPts val="1750"/>
              </a:spcBef>
              <a:buFont typeface="Arial" panose="020B0604020202020204" pitchFamily="34" charset="0"/>
              <a:buChar char="•"/>
            </a:pPr>
            <a:r>
              <a:rPr lang="en-US" altLang="en-US" sz="1800" smtClean="0"/>
              <a:t>Vehicle</a:t>
            </a:r>
          </a:p>
          <a:p>
            <a:pPr marL="342900" lvl="1" indent="-342900">
              <a:spcBef>
                <a:spcPts val="1750"/>
              </a:spcBef>
              <a:buFont typeface="Arial" panose="020B0604020202020204" pitchFamily="34" charset="0"/>
              <a:buChar char="•"/>
            </a:pPr>
            <a:r>
              <a:rPr lang="en-US" altLang="en-US" sz="1800" smtClean="0"/>
              <a:t>People</a:t>
            </a:r>
          </a:p>
        </p:txBody>
      </p:sp>
      <p:sp>
        <p:nvSpPr>
          <p:cNvPr id="15362" name="Title 3"/>
          <p:cNvSpPr>
            <a:spLocks noGrp="1"/>
          </p:cNvSpPr>
          <p:nvPr>
            <p:ph type="title"/>
          </p:nvPr>
        </p:nvSpPr>
        <p:spPr bwMode="auto">
          <a:xfrm>
            <a:off x="328613" y="128588"/>
            <a:ext cx="8629650" cy="61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AU" altLang="en-US" smtClean="0"/>
              <a:t>Driving Hazards</a:t>
            </a:r>
          </a:p>
        </p:txBody>
      </p:sp>
      <p:pic>
        <p:nvPicPr>
          <p:cNvPr id="15363" name="Picture 4" descr="Katrina pics Oct 18-20 041"/>
          <p:cNvPicPr>
            <a:picLocks noChangeAspect="1" noChangeArrowheads="1"/>
          </p:cNvPicPr>
          <p:nvPr/>
        </p:nvPicPr>
        <p:blipFill>
          <a:blip r:embed="rId3">
            <a:extLst>
              <a:ext uri="{28A0092B-C50C-407E-A947-70E740481C1C}">
                <a14:useLocalDpi xmlns:a14="http://schemas.microsoft.com/office/drawing/2010/main" val="0"/>
              </a:ext>
            </a:extLst>
          </a:blip>
          <a:srcRect t="-2"/>
          <a:stretch>
            <a:fillRect/>
          </a:stretch>
        </p:blipFill>
        <p:spPr bwMode="auto">
          <a:xfrm>
            <a:off x="544513" y="993775"/>
            <a:ext cx="2122487"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44513" y="2921000"/>
            <a:ext cx="2122487"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descr="road rage man yell c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513" y="4848225"/>
            <a:ext cx="2122487"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22575" y="3403600"/>
            <a:ext cx="6135688"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bwMode="auto">
          <a:xfrm>
            <a:off x="328613" y="28575"/>
            <a:ext cx="8672512"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t>Equipment Runaway</a:t>
            </a:r>
          </a:p>
        </p:txBody>
      </p:sp>
      <p:sp>
        <p:nvSpPr>
          <p:cNvPr id="3" name="Content Placeholder 2"/>
          <p:cNvSpPr>
            <a:spLocks noGrp="1"/>
          </p:cNvSpPr>
          <p:nvPr>
            <p:ph sz="quarter" idx="16"/>
          </p:nvPr>
        </p:nvSpPr>
        <p:spPr>
          <a:xfrm>
            <a:off x="328613" y="1358900"/>
            <a:ext cx="8502650" cy="5181600"/>
          </a:xfrm>
        </p:spPr>
        <p:txBody>
          <a:bodyPr wrap="square" lIns="91440" tIns="45720" rIns="91440" bIns="45720" numCol="1" anchor="t" anchorCtr="0" compatLnSpc="1">
            <a:prstTxWarp prst="textNoShape">
              <a:avLst/>
            </a:prstTxWarp>
            <a:noAutofit/>
          </a:bodyPr>
          <a:lstStyle/>
          <a:p>
            <a:pPr marL="152400" lvl="1" indent="0">
              <a:buFont typeface="Arial" panose="020B0604020202020204" pitchFamily="34" charset="0"/>
              <a:buNone/>
            </a:pPr>
            <a:r>
              <a:rPr lang="en-US" altLang="en-US" smtClean="0"/>
              <a:t>If you lose control of a vehicle while driving:</a:t>
            </a:r>
          </a:p>
          <a:p>
            <a:pPr marL="152400" lvl="1" indent="0">
              <a:buFont typeface="Arial" panose="020B0604020202020204" pitchFamily="34" charset="0"/>
              <a:buChar char="•"/>
            </a:pPr>
            <a:r>
              <a:rPr lang="en-US" altLang="en-US" smtClean="0"/>
              <a:t>Apply the brakes</a:t>
            </a:r>
          </a:p>
          <a:p>
            <a:pPr marL="152400" lvl="1" indent="0">
              <a:buFont typeface="Arial" panose="020B0604020202020204" pitchFamily="34" charset="0"/>
              <a:buChar char="•"/>
            </a:pPr>
            <a:r>
              <a:rPr lang="en-US" altLang="en-US" smtClean="0"/>
              <a:t>Change down gears</a:t>
            </a:r>
          </a:p>
          <a:p>
            <a:pPr marL="152400" lvl="1" indent="0">
              <a:buFont typeface="Arial" panose="020B0604020202020204" pitchFamily="34" charset="0"/>
              <a:buChar char="•"/>
            </a:pPr>
            <a:r>
              <a:rPr lang="en-US" altLang="en-US" smtClean="0"/>
              <a:t>Ease vehicle into a safety barricade</a:t>
            </a:r>
          </a:p>
          <a:p>
            <a:pPr marL="152400" lvl="1" indent="0">
              <a:buFont typeface="Arial" panose="020B0604020202020204" pitchFamily="34" charset="0"/>
              <a:buNone/>
            </a:pPr>
            <a:r>
              <a:rPr lang="en-US" altLang="en-US" smtClean="0"/>
              <a:t>Do NOT:</a:t>
            </a:r>
          </a:p>
          <a:p>
            <a:pPr marL="152400" lvl="1" indent="0">
              <a:buFont typeface="Arial" panose="020B0604020202020204" pitchFamily="34" charset="0"/>
              <a:buChar char="•"/>
            </a:pPr>
            <a:r>
              <a:rPr lang="en-US" altLang="en-US" smtClean="0"/>
              <a:t>Attempt to jump into or out of a moving vehicle</a:t>
            </a:r>
          </a:p>
          <a:p>
            <a:pPr marL="152400" lvl="1" indent="0">
              <a:buFont typeface="Arial" panose="020B0604020202020204" pitchFamily="34" charset="0"/>
              <a:buChar char="•"/>
            </a:pPr>
            <a:r>
              <a:rPr lang="en-US" altLang="en-US" smtClean="0"/>
              <a:t>Put the transmission in the opposite direction to the vehicle movement</a:t>
            </a:r>
          </a:p>
          <a:p>
            <a:pPr marL="152400" lvl="1" indent="0">
              <a:buFont typeface="Arial" panose="020B0604020202020204" pitchFamily="34" charset="0"/>
              <a:buChar char="−"/>
            </a:pPr>
            <a:endParaRPr lang="en-US" altLang="en-US" sz="2000" smtClean="0"/>
          </a:p>
        </p:txBody>
      </p:sp>
      <p:pic>
        <p:nvPicPr>
          <p:cNvPr id="7065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4221163" y="3975100"/>
            <a:ext cx="442595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bwMode="auto">
          <a:xfrm>
            <a:off x="328613" y="28575"/>
            <a:ext cx="8672512"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AU" altLang="en-US" smtClean="0"/>
              <a:t>What to do if a Wheel Comes Off</a:t>
            </a:r>
            <a:endParaRPr lang="en-US" altLang="en-US" smtClean="0"/>
          </a:p>
        </p:txBody>
      </p:sp>
      <p:sp>
        <p:nvSpPr>
          <p:cNvPr id="3" name="Content Placeholder 2"/>
          <p:cNvSpPr>
            <a:spLocks noGrp="1"/>
          </p:cNvSpPr>
          <p:nvPr>
            <p:ph sz="quarter" idx="16"/>
          </p:nvPr>
        </p:nvSpPr>
        <p:spPr>
          <a:xfrm>
            <a:off x="360363" y="1155700"/>
            <a:ext cx="5364162" cy="5181600"/>
          </a:xfrm>
        </p:spPr>
        <p:txBody>
          <a:bodyPr wrap="square" lIns="91440" tIns="45720" rIns="91440" bIns="45720" numCol="1" anchor="t" anchorCtr="0" compatLnSpc="1">
            <a:prstTxWarp prst="textNoShape">
              <a:avLst/>
            </a:prstTxWarp>
            <a:noAutofit/>
          </a:bodyPr>
          <a:lstStyle/>
          <a:p>
            <a:pPr marL="152400" lvl="1" indent="0">
              <a:buFont typeface="Arial" panose="020B0604020202020204" pitchFamily="34" charset="0"/>
              <a:buNone/>
            </a:pPr>
            <a:r>
              <a:rPr lang="en-US" altLang="en-US" smtClean="0"/>
              <a:t>If a wheel comes off while you are driving:</a:t>
            </a:r>
          </a:p>
          <a:p>
            <a:pPr marL="152400" lvl="1" indent="0">
              <a:buFont typeface="Arial" panose="020B0604020202020204" pitchFamily="34" charset="0"/>
              <a:buAutoNum type="arabicPeriod"/>
            </a:pPr>
            <a:r>
              <a:rPr lang="en-US" altLang="en-US" smtClean="0"/>
              <a:t>Don't panic! stay calm</a:t>
            </a:r>
          </a:p>
          <a:p>
            <a:pPr marL="152400" lvl="1" indent="0">
              <a:buFont typeface="Arial" panose="020B0604020202020204" pitchFamily="34" charset="0"/>
              <a:buAutoNum type="arabicPeriod"/>
            </a:pPr>
            <a:r>
              <a:rPr lang="en-US" altLang="en-US" smtClean="0"/>
              <a:t>Keep your hands on the wheel</a:t>
            </a:r>
          </a:p>
          <a:p>
            <a:pPr marL="152400" lvl="1" indent="0">
              <a:buFont typeface="Arial" panose="020B0604020202020204" pitchFamily="34" charset="0"/>
              <a:buAutoNum type="arabicPeriod"/>
            </a:pPr>
            <a:r>
              <a:rPr lang="en-US" altLang="en-US" smtClean="0"/>
              <a:t>Keep your eyes open</a:t>
            </a:r>
          </a:p>
          <a:p>
            <a:pPr marL="152400" lvl="1" indent="0">
              <a:buFont typeface="Arial" panose="020B0604020202020204" pitchFamily="34" charset="0"/>
              <a:buAutoNum type="arabicPeriod"/>
            </a:pPr>
            <a:r>
              <a:rPr lang="en-US" altLang="en-US" smtClean="0"/>
              <a:t>Shift into Neutral, to stop power to the wheels.</a:t>
            </a:r>
          </a:p>
          <a:p>
            <a:pPr marL="152400" lvl="1" indent="0">
              <a:buFont typeface="Arial" panose="020B0604020202020204" pitchFamily="34" charset="0"/>
              <a:buAutoNum type="arabicPeriod"/>
            </a:pPr>
            <a:r>
              <a:rPr lang="en-US" altLang="en-US" smtClean="0"/>
              <a:t>Steer into the skid</a:t>
            </a:r>
          </a:p>
          <a:p>
            <a:pPr marL="152400" lvl="1" indent="0">
              <a:buFont typeface="Arial" panose="020B0604020202020204" pitchFamily="34" charset="0"/>
              <a:buAutoNum type="arabicPeriod"/>
            </a:pPr>
            <a:r>
              <a:rPr lang="en-US" altLang="en-US" smtClean="0"/>
              <a:t>Don't slam on the brake</a:t>
            </a:r>
          </a:p>
          <a:p>
            <a:pPr marL="152400" lvl="1" indent="0">
              <a:buFont typeface="Arial" panose="020B0604020202020204" pitchFamily="34" charset="0"/>
              <a:buAutoNum type="arabicPeriod"/>
            </a:pPr>
            <a:r>
              <a:rPr lang="en-US" altLang="en-US" smtClean="0"/>
              <a:t>Drive out of danger before stopping </a:t>
            </a:r>
            <a:br>
              <a:rPr lang="en-US" altLang="en-US" smtClean="0"/>
            </a:br>
            <a:r>
              <a:rPr lang="en-US" altLang="en-US" smtClean="0"/>
              <a:t>the vehicle and getting out</a:t>
            </a:r>
          </a:p>
          <a:p>
            <a:pPr marL="152400" lvl="1" indent="0">
              <a:buFont typeface="Arial" panose="020B0604020202020204" pitchFamily="34" charset="0"/>
              <a:buAutoNum type="arabicPeriod"/>
            </a:pPr>
            <a:r>
              <a:rPr lang="en-US" altLang="en-US" smtClean="0"/>
              <a:t>Contact supervisor or maintenance</a:t>
            </a:r>
          </a:p>
          <a:p>
            <a:pPr marL="152400" lvl="1" indent="0">
              <a:buFont typeface="Arial" panose="020B0604020202020204" pitchFamily="34" charset="0"/>
              <a:buAutoNum type="arabicPeriod"/>
            </a:pPr>
            <a:r>
              <a:rPr lang="en-US" altLang="en-US" smtClean="0"/>
              <a:t>Report the incident</a:t>
            </a:r>
          </a:p>
          <a:p>
            <a:pPr marL="152400" lvl="1" indent="0">
              <a:buFont typeface="Arial" panose="020B0604020202020204" pitchFamily="34" charset="0"/>
              <a:buAutoNum type="arabicPeriod"/>
            </a:pPr>
            <a:r>
              <a:rPr lang="en-US" altLang="en-US" smtClean="0"/>
              <a:t>Ensure the vehicle goes to the workshop to have tyre, rim, nuts etc checked</a:t>
            </a:r>
          </a:p>
          <a:p>
            <a:pPr marL="152400" lvl="1" indent="0">
              <a:buFont typeface="Arial" panose="020B0604020202020204" pitchFamily="34" charset="0"/>
              <a:buAutoNum type="arabicPeriod"/>
            </a:pPr>
            <a:endParaRPr lang="en-US" altLang="en-US" sz="2000" smtClean="0"/>
          </a:p>
          <a:p>
            <a:pPr>
              <a:buFont typeface="Arial" panose="020B0604020202020204" pitchFamily="34" charset="0"/>
              <a:buNone/>
            </a:pPr>
            <a:r>
              <a:rPr lang="en-US" altLang="en-US" smtClean="0"/>
              <a:t> </a:t>
            </a:r>
          </a:p>
          <a:p>
            <a:pPr marL="152400" lvl="1" indent="0">
              <a:buFont typeface="Arial" panose="020B0604020202020204" pitchFamily="34" charset="0"/>
              <a:buAutoNum type="arabicPeriod"/>
            </a:pPr>
            <a:endParaRPr lang="en-US" altLang="en-US" sz="2000" smtClean="0"/>
          </a:p>
        </p:txBody>
      </p:sp>
      <p:pic>
        <p:nvPicPr>
          <p:cNvPr id="7270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4400" y="1633538"/>
            <a:ext cx="3006725" cy="47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bwMode="auto">
          <a:xfrm>
            <a:off x="328613" y="28575"/>
            <a:ext cx="8672512"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t>Fire</a:t>
            </a:r>
          </a:p>
        </p:txBody>
      </p:sp>
      <p:sp>
        <p:nvSpPr>
          <p:cNvPr id="3" name="Content Placeholder 2"/>
          <p:cNvSpPr>
            <a:spLocks noGrp="1"/>
          </p:cNvSpPr>
          <p:nvPr>
            <p:ph sz="quarter" idx="16"/>
          </p:nvPr>
        </p:nvSpPr>
        <p:spPr>
          <a:xfrm>
            <a:off x="3856038" y="1358900"/>
            <a:ext cx="4975225" cy="5181600"/>
          </a:xfrm>
        </p:spPr>
        <p:txBody>
          <a:bodyPr wrap="square" lIns="91440" tIns="45720" rIns="91440" bIns="45720" numCol="1" anchor="t" anchorCtr="0" compatLnSpc="1">
            <a:prstTxWarp prst="textNoShape">
              <a:avLst/>
            </a:prstTxWarp>
            <a:noAutofit/>
          </a:bodyPr>
          <a:lstStyle/>
          <a:p>
            <a:pPr marL="546100" lvl="1" indent="-508000">
              <a:buFont typeface="Arial" panose="020B0604020202020204" pitchFamily="34" charset="0"/>
              <a:buAutoNum type="arabicPeriod"/>
            </a:pPr>
            <a:r>
              <a:rPr lang="en-US" altLang="en-US" smtClean="0"/>
              <a:t>Stop safely</a:t>
            </a:r>
          </a:p>
          <a:p>
            <a:pPr marL="546100" lvl="1" indent="-508000">
              <a:buFont typeface="Arial" panose="020B0604020202020204" pitchFamily="34" charset="0"/>
              <a:buAutoNum type="arabicPeriod"/>
            </a:pPr>
            <a:r>
              <a:rPr lang="en-US" altLang="en-US" smtClean="0"/>
              <a:t>Lower load/attachments (if applicable)</a:t>
            </a:r>
          </a:p>
          <a:p>
            <a:pPr marL="546100" lvl="1" indent="-508000">
              <a:buFont typeface="Arial" panose="020B0604020202020204" pitchFamily="34" charset="0"/>
              <a:buAutoNum type="arabicPeriod"/>
            </a:pPr>
            <a:r>
              <a:rPr lang="en-US" altLang="en-US" smtClean="0"/>
              <a:t>Put vehicle in neutral and apply brake</a:t>
            </a:r>
          </a:p>
          <a:p>
            <a:pPr marL="546100" lvl="1" indent="-508000">
              <a:buFont typeface="Arial" panose="020B0604020202020204" pitchFamily="34" charset="0"/>
              <a:buAutoNum type="arabicPeriod"/>
            </a:pPr>
            <a:r>
              <a:rPr lang="en-US" altLang="en-US" smtClean="0"/>
              <a:t>Shut down engine</a:t>
            </a:r>
          </a:p>
          <a:p>
            <a:pPr marL="546100" lvl="1" indent="-508000">
              <a:buFont typeface="Arial" panose="020B0604020202020204" pitchFamily="34" charset="0"/>
              <a:buAutoNum type="arabicPeriod"/>
            </a:pPr>
            <a:r>
              <a:rPr lang="en-US" altLang="en-US" smtClean="0"/>
              <a:t>Activate fire suppression (if needed)</a:t>
            </a:r>
          </a:p>
          <a:p>
            <a:pPr marL="546100" lvl="1" indent="-508000">
              <a:buFont typeface="Arial" panose="020B0604020202020204" pitchFamily="34" charset="0"/>
              <a:buAutoNum type="arabicPeriod"/>
            </a:pPr>
            <a:r>
              <a:rPr lang="en-US" altLang="en-US" smtClean="0"/>
              <a:t>Use the radio to call an emergency</a:t>
            </a:r>
          </a:p>
          <a:p>
            <a:pPr marL="546100" lvl="1" indent="-508000">
              <a:buFont typeface="Arial" panose="020B0604020202020204" pitchFamily="34" charset="0"/>
              <a:buAutoNum type="arabicPeriod"/>
            </a:pPr>
            <a:r>
              <a:rPr lang="en-US" altLang="en-US" smtClean="0"/>
              <a:t>Evacuate the cabin</a:t>
            </a:r>
          </a:p>
          <a:p>
            <a:pPr marL="546100" lvl="1" indent="-508000">
              <a:buFont typeface="Arial" panose="020B0604020202020204" pitchFamily="34" charset="0"/>
              <a:buAutoNum type="arabicPeriod"/>
            </a:pPr>
            <a:r>
              <a:rPr lang="en-US" altLang="en-US" smtClean="0"/>
              <a:t>Take and use the fire extinguisher </a:t>
            </a:r>
            <a:r>
              <a:rPr lang="en-AU" altLang="en-US" smtClean="0"/>
              <a:t>(if safe)</a:t>
            </a:r>
          </a:p>
          <a:p>
            <a:pPr marL="546100" lvl="1" indent="-508000">
              <a:buFont typeface="Arial" panose="020B0604020202020204" pitchFamily="34" charset="0"/>
              <a:buAutoNum type="arabicPeriod"/>
            </a:pPr>
            <a:r>
              <a:rPr lang="en-AU" altLang="en-US" smtClean="0"/>
              <a:t>Withdraw to a safe distance</a:t>
            </a:r>
          </a:p>
          <a:p>
            <a:pPr marL="546100" lvl="1" indent="-508000">
              <a:buFont typeface="Arial" panose="020B0604020202020204" pitchFamily="34" charset="0"/>
              <a:buAutoNum type="arabicPeriod"/>
            </a:pPr>
            <a:r>
              <a:rPr lang="en-AU" altLang="en-US" smtClean="0"/>
              <a:t>Set up an exclusion zone and wait for emergency personnel</a:t>
            </a:r>
          </a:p>
          <a:p>
            <a:pPr marL="546100" lvl="1" indent="-508000">
              <a:buFont typeface="Arial" panose="020B0604020202020204" pitchFamily="34" charset="0"/>
              <a:buAutoNum type="arabicPeriod"/>
            </a:pPr>
            <a:endParaRPr lang="en-AU" altLang="en-US" smtClean="0"/>
          </a:p>
          <a:p>
            <a:pPr marL="546100" lvl="1" indent="-508000" algn="ctr">
              <a:buFont typeface="Arial" panose="020B0604020202020204" pitchFamily="34" charset="0"/>
              <a:buNone/>
            </a:pPr>
            <a:r>
              <a:rPr lang="en-AU" altLang="en-US" b="1" smtClean="0">
                <a:solidFill>
                  <a:srgbClr val="FF0000"/>
                </a:solidFill>
              </a:rPr>
              <a:t>Do not put yourself in danger!</a:t>
            </a:r>
            <a:endParaRPr lang="en-US" altLang="en-US" b="1" smtClean="0">
              <a:solidFill>
                <a:srgbClr val="FF0000"/>
              </a:solidFill>
            </a:endParaRPr>
          </a:p>
          <a:p>
            <a:pPr marL="546100" lvl="1" indent="-508000">
              <a:buFont typeface="Arial" panose="020B0604020202020204" pitchFamily="34" charset="0"/>
              <a:buAutoNum type="arabicPeriod"/>
            </a:pPr>
            <a:endParaRPr lang="en-US" altLang="en-US" smtClean="0"/>
          </a:p>
        </p:txBody>
      </p:sp>
      <p:pic>
        <p:nvPicPr>
          <p:cNvPr id="7475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613" y="1671638"/>
            <a:ext cx="3228975"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Content Placeholder 6"/>
          <p:cNvPicPr>
            <a:picLocks noGrp="1" noChangeAspect="1"/>
          </p:cNvPicPr>
          <p:nvPr>
            <p:ph idx="11"/>
          </p:nvPr>
        </p:nvPicPr>
        <p:blipFill>
          <a:blip r:embed="rId3">
            <a:extLst>
              <a:ext uri="{28A0092B-C50C-407E-A947-70E740481C1C}">
                <a14:useLocalDpi xmlns:a14="http://schemas.microsoft.com/office/drawing/2010/main" val="0"/>
              </a:ext>
            </a:extLst>
          </a:blip>
          <a:srcRect/>
          <a:stretch>
            <a:fillRect/>
          </a:stretch>
        </p:blipFill>
        <p:spPr bwMode="auto">
          <a:xfrm>
            <a:off x="4616450" y="1570038"/>
            <a:ext cx="4103688" cy="4583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Content Placeholder 5"/>
          <p:cNvSpPr>
            <a:spLocks noGrp="1"/>
          </p:cNvSpPr>
          <p:nvPr>
            <p:ph sz="quarter" idx="16"/>
          </p:nvPr>
        </p:nvSpPr>
        <p:spPr bwMode="auto">
          <a:xfrm>
            <a:off x="360363" y="1358900"/>
            <a:ext cx="4133850" cy="4965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285750" lvl="1" indent="-285750">
              <a:lnSpc>
                <a:spcPct val="90000"/>
              </a:lnSpc>
              <a:buFont typeface="Arial" panose="020B0604020202020204" pitchFamily="34" charset="0"/>
              <a:buChar char="•"/>
              <a:tabLst>
                <a:tab pos="457200" algn="l"/>
              </a:tabLst>
            </a:pPr>
            <a:r>
              <a:rPr lang="en-US" altLang="en-US" sz="1800" smtClean="0">
                <a:solidFill>
                  <a:srgbClr val="000000"/>
                </a:solidFill>
                <a:ea typeface="ヒラギノ角ゴ Pro W3"/>
                <a:cs typeface="Arial" panose="020B0604020202020204" pitchFamily="34" charset="0"/>
              </a:rPr>
              <a:t>Trained and authorised </a:t>
            </a:r>
          </a:p>
          <a:p>
            <a:pPr marL="285750" lvl="1" indent="-285750">
              <a:lnSpc>
                <a:spcPct val="90000"/>
              </a:lnSpc>
              <a:buFont typeface="Arial" panose="020B0604020202020204" pitchFamily="34" charset="0"/>
              <a:buChar char="•"/>
              <a:tabLst>
                <a:tab pos="457200" algn="l"/>
              </a:tabLst>
            </a:pPr>
            <a:r>
              <a:rPr lang="en-US" altLang="en-US" sz="1800" smtClean="0">
                <a:solidFill>
                  <a:srgbClr val="000000"/>
                </a:solidFill>
                <a:ea typeface="ヒラギノ角ゴ Pro W3"/>
                <a:cs typeface="Arial" panose="020B0604020202020204" pitchFamily="34" charset="0"/>
              </a:rPr>
              <a:t>Respond in line with OTML Emergency Response Plan</a:t>
            </a:r>
          </a:p>
          <a:p>
            <a:pPr marL="285750" lvl="1" indent="-285750">
              <a:lnSpc>
                <a:spcPct val="90000"/>
              </a:lnSpc>
              <a:buFont typeface="Arial" panose="020B0604020202020204" pitchFamily="34" charset="0"/>
              <a:buChar char="•"/>
              <a:tabLst>
                <a:tab pos="457200" algn="l"/>
              </a:tabLst>
            </a:pPr>
            <a:r>
              <a:rPr lang="en-US" altLang="en-US" sz="1800" smtClean="0">
                <a:solidFill>
                  <a:srgbClr val="000000"/>
                </a:solidFill>
                <a:ea typeface="ヒラギノ角ゴ Pro W3"/>
                <a:cs typeface="Arial" panose="020B0604020202020204" pitchFamily="34" charset="0"/>
              </a:rPr>
              <a:t>Use emergency equipment</a:t>
            </a:r>
          </a:p>
        </p:txBody>
      </p:sp>
      <p:sp>
        <p:nvSpPr>
          <p:cNvPr id="76803" name="Title 3"/>
          <p:cNvSpPr>
            <a:spLocks noGrp="1"/>
          </p:cNvSpPr>
          <p:nvPr>
            <p:ph type="title"/>
          </p:nvPr>
        </p:nvSpPr>
        <p:spPr bwMode="auto">
          <a:xfrm>
            <a:off x="328613" y="128588"/>
            <a:ext cx="8629650" cy="61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t>Emergency Response Personnel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3"/>
          <p:cNvSpPr>
            <a:spLocks noGrp="1"/>
          </p:cNvSpPr>
          <p:nvPr>
            <p:ph type="title"/>
          </p:nvPr>
        </p:nvSpPr>
        <p:spPr bwMode="auto">
          <a:xfrm>
            <a:off x="328613" y="28575"/>
            <a:ext cx="8672512"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AU" altLang="en-US" smtClean="0"/>
              <a:t>Summary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9438" y="1670050"/>
            <a:ext cx="3484562"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6" name="Content Placeholder 4"/>
          <p:cNvSpPr>
            <a:spLocks noGrp="1"/>
          </p:cNvSpPr>
          <p:nvPr>
            <p:ph sz="quarter" idx="16"/>
          </p:nvPr>
        </p:nvSpPr>
        <p:spPr bwMode="auto">
          <a:xfrm>
            <a:off x="360363" y="1358900"/>
            <a:ext cx="5900737" cy="4965700"/>
          </a:xfrm>
          <a:extLst>
            <a:ext uri="{909E8E84-426E-40dd-AFC4-6F175D3DCCD1}"/>
            <a:ext uri="{91240B29-F687-4f45-9708-019B960494DF}"/>
          </a:extLst>
        </p:spPr>
        <p:txBody>
          <a:bodyPr wrap="square" lIns="91440" tIns="45720" rIns="91440" bIns="45720" numCol="1" anchor="t" anchorCtr="0" compatLnSpc="1">
            <a:prstTxWarp prst="textNoShape">
              <a:avLst/>
            </a:prstTxWarp>
          </a:bodyPr>
          <a:lstStyle/>
          <a:p>
            <a:pPr marL="0" lvl="1" indent="0">
              <a:buFont typeface="Arial" panose="020B0604020202020204" pitchFamily="34" charset="0"/>
              <a:buNone/>
            </a:pPr>
            <a:r>
              <a:rPr lang="en-AU" altLang="en-US" smtClean="0">
                <a:solidFill>
                  <a:srgbClr val="000000"/>
                </a:solidFill>
                <a:ea typeface="ヒラギノ角ゴ Pro W3"/>
                <a:cs typeface="Arial" panose="020B0604020202020204" pitchFamily="34" charset="0"/>
              </a:rPr>
              <a:t>Personnel, contractors and visitors are responsible for operating vehicles safely and efficiently by:</a:t>
            </a:r>
          </a:p>
          <a:p>
            <a:pPr marL="0" lvl="1" indent="0">
              <a:lnSpc>
                <a:spcPct val="90000"/>
              </a:lnSpc>
              <a:buFont typeface="Arial" panose="020B0604020202020204" pitchFamily="34" charset="0"/>
              <a:buChar char="•"/>
            </a:pPr>
            <a:r>
              <a:rPr lang="en-GB" altLang="en-US" smtClean="0">
                <a:solidFill>
                  <a:srgbClr val="000000"/>
                </a:solidFill>
                <a:ea typeface="ヒラギノ角ゴ Pro W3"/>
                <a:cs typeface="Arial" panose="020B0604020202020204" pitchFamily="34" charset="0"/>
              </a:rPr>
              <a:t>Obeying road rules</a:t>
            </a:r>
          </a:p>
          <a:p>
            <a:pPr marL="0" lvl="1" indent="0">
              <a:lnSpc>
                <a:spcPct val="90000"/>
              </a:lnSpc>
              <a:buFont typeface="Arial" panose="020B0604020202020204" pitchFamily="34" charset="0"/>
              <a:buChar char="•"/>
            </a:pPr>
            <a:r>
              <a:rPr lang="en-GB" altLang="en-US" smtClean="0">
                <a:solidFill>
                  <a:srgbClr val="000000"/>
                </a:solidFill>
                <a:ea typeface="ヒラギノ角ゴ Pro W3"/>
                <a:cs typeface="Arial" panose="020B0604020202020204" pitchFamily="34" charset="0"/>
              </a:rPr>
              <a:t>No drugs or alcohol when operating a vehicle</a:t>
            </a:r>
          </a:p>
          <a:p>
            <a:pPr marL="0" lvl="1" indent="0">
              <a:lnSpc>
                <a:spcPct val="90000"/>
              </a:lnSpc>
              <a:buFont typeface="Arial" panose="020B0604020202020204" pitchFamily="34" charset="0"/>
              <a:buChar char="•"/>
            </a:pPr>
            <a:r>
              <a:rPr lang="en-GB" altLang="en-US" smtClean="0">
                <a:solidFill>
                  <a:srgbClr val="000000"/>
                </a:solidFill>
                <a:ea typeface="ヒラギノ角ゴ Pro W3"/>
                <a:cs typeface="Arial" panose="020B0604020202020204" pitchFamily="34" charset="0"/>
              </a:rPr>
              <a:t>Driving vehicles that are inspected regularly and roadworthy</a:t>
            </a:r>
          </a:p>
          <a:p>
            <a:pPr marL="0" lvl="1" indent="0">
              <a:lnSpc>
                <a:spcPct val="90000"/>
              </a:lnSpc>
              <a:buFont typeface="Arial" panose="020B0604020202020204" pitchFamily="34" charset="0"/>
              <a:buChar char="•"/>
            </a:pPr>
            <a:r>
              <a:rPr lang="en-GB" altLang="en-US" smtClean="0">
                <a:solidFill>
                  <a:srgbClr val="000000"/>
                </a:solidFill>
                <a:ea typeface="ヒラギノ角ゴ Pro W3"/>
                <a:cs typeface="Arial" panose="020B0604020202020204" pitchFamily="34" charset="0"/>
              </a:rPr>
              <a:t>Being considerate of other road users</a:t>
            </a:r>
          </a:p>
          <a:p>
            <a:pPr marL="0" lvl="1" indent="0">
              <a:lnSpc>
                <a:spcPct val="90000"/>
              </a:lnSpc>
              <a:buFont typeface="Arial" panose="020B0604020202020204" pitchFamily="34" charset="0"/>
              <a:buChar char="•"/>
            </a:pPr>
            <a:r>
              <a:rPr lang="en-GB" altLang="en-US" smtClean="0">
                <a:solidFill>
                  <a:srgbClr val="000000"/>
                </a:solidFill>
                <a:ea typeface="ヒラギノ角ゴ Pro W3"/>
                <a:cs typeface="Arial" panose="020B0604020202020204" pitchFamily="34" charset="0"/>
              </a:rPr>
              <a:t>Driving to conditions</a:t>
            </a:r>
          </a:p>
          <a:p>
            <a:pPr marL="0" lvl="1" indent="0">
              <a:lnSpc>
                <a:spcPct val="90000"/>
              </a:lnSpc>
              <a:buFont typeface="Arial" panose="020B0604020202020204" pitchFamily="34" charset="0"/>
              <a:buChar char="•"/>
            </a:pPr>
            <a:r>
              <a:rPr lang="en-GB" altLang="en-US" smtClean="0">
                <a:solidFill>
                  <a:srgbClr val="000000"/>
                </a:solidFill>
                <a:ea typeface="ヒラギノ角ゴ Pro W3"/>
                <a:cs typeface="Arial" panose="020B0604020202020204" pitchFamily="34" charset="0"/>
              </a:rPr>
              <a:t>Parking in designated parking areas</a:t>
            </a:r>
          </a:p>
          <a:p>
            <a:pPr marL="0" lvl="1" indent="0">
              <a:lnSpc>
                <a:spcPct val="90000"/>
              </a:lnSpc>
              <a:buFont typeface="Arial" panose="020B0604020202020204" pitchFamily="34" charset="0"/>
              <a:buChar char="•"/>
            </a:pPr>
            <a:r>
              <a:rPr lang="en-GB" altLang="en-US" smtClean="0">
                <a:solidFill>
                  <a:srgbClr val="000000"/>
                </a:solidFill>
                <a:ea typeface="ヒラギノ角ゴ Pro W3"/>
                <a:cs typeface="Arial" panose="020B0604020202020204" pitchFamily="34" charset="0"/>
              </a:rPr>
              <a:t>Making sure that the vehicle is fundamentally stable</a:t>
            </a:r>
          </a:p>
          <a:p>
            <a:pPr marL="0" lvl="1" indent="0">
              <a:lnSpc>
                <a:spcPct val="90000"/>
              </a:lnSpc>
              <a:buFont typeface="Arial" panose="020B0604020202020204" pitchFamily="34" charset="0"/>
              <a:buChar char="•"/>
            </a:pPr>
            <a:r>
              <a:rPr lang="en-GB" altLang="en-US" smtClean="0">
                <a:solidFill>
                  <a:srgbClr val="000000"/>
                </a:solidFill>
                <a:ea typeface="ヒラギノ角ゴ Pro W3"/>
                <a:cs typeface="Arial" panose="020B0604020202020204" pitchFamily="34" charset="0"/>
              </a:rPr>
              <a:t>Reporting all incidents.</a:t>
            </a:r>
          </a:p>
          <a:p>
            <a:pPr marL="0" lvl="1" indent="0">
              <a:lnSpc>
                <a:spcPct val="90000"/>
              </a:lnSpc>
              <a:buFont typeface="Arial" panose="020B0604020202020204" pitchFamily="34" charset="0"/>
              <a:buChar char="•"/>
            </a:pPr>
            <a:endParaRPr lang="en-GB" altLang="en-US" smtClean="0">
              <a:solidFill>
                <a:srgbClr val="000000"/>
              </a:solidFill>
              <a:ea typeface="ヒラギノ角ゴ Pro W3"/>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328613" y="28575"/>
            <a:ext cx="8672512"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AU" altLang="en-US" smtClean="0">
                <a:latin typeface="Arial Bold" panose="020B0704020202020204" pitchFamily="34" charset="0"/>
              </a:rPr>
              <a:t>Road Design and Maintenance Hazards</a:t>
            </a:r>
            <a:endParaRPr lang="en-US" altLang="en-US" smtClean="0">
              <a:latin typeface="Arial Bold" panose="020B0704020202020204" pitchFamily="34" charset="0"/>
            </a:endParaRPr>
          </a:p>
        </p:txBody>
      </p:sp>
      <p:pic>
        <p:nvPicPr>
          <p:cNvPr id="17410" name="Content Placeholder 1"/>
          <p:cNvPicPr>
            <a:picLocks noGrp="1" noChangeAspect="1"/>
          </p:cNvPicPr>
          <p:nvPr>
            <p:ph sz="quarter" idx="16"/>
          </p:nvPr>
        </p:nvPicPr>
        <p:blipFill>
          <a:blip r:embed="rId3">
            <a:extLst>
              <a:ext uri="{28A0092B-C50C-407E-A947-70E740481C1C}">
                <a14:useLocalDpi xmlns:a14="http://schemas.microsoft.com/office/drawing/2010/main" val="0"/>
              </a:ext>
            </a:extLst>
          </a:blip>
          <a:srcRect/>
          <a:stretch>
            <a:fillRect/>
          </a:stretch>
        </p:blipFill>
        <p:spPr bwMode="auto">
          <a:xfrm>
            <a:off x="503238" y="2822575"/>
            <a:ext cx="6834187" cy="3529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37425" y="1331913"/>
            <a:ext cx="1806575"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bwMode="auto">
          <a:xfrm>
            <a:off x="328613" y="28575"/>
            <a:ext cx="8672512"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AU" altLang="en-US" smtClean="0">
                <a:latin typeface="Arial Bold" panose="020B0704020202020204" pitchFamily="34" charset="0"/>
              </a:rPr>
              <a:t>Traffic Management Hazards</a:t>
            </a:r>
            <a:endParaRPr lang="en-US" altLang="en-US" smtClean="0">
              <a:latin typeface="Arial Bold" panose="020B0704020202020204" pitchFamily="34" charset="0"/>
            </a:endParaRPr>
          </a:p>
        </p:txBody>
      </p:sp>
      <p:pic>
        <p:nvPicPr>
          <p:cNvPr id="19458" name="Content Placeholder 1"/>
          <p:cNvPicPr>
            <a:picLocks noGrp="1" noChangeAspect="1"/>
          </p:cNvPicPr>
          <p:nvPr>
            <p:ph sz="quarter" idx="16"/>
          </p:nvPr>
        </p:nvPicPr>
        <p:blipFill>
          <a:blip r:embed="rId3">
            <a:extLst>
              <a:ext uri="{28A0092B-C50C-407E-A947-70E740481C1C}">
                <a14:useLocalDpi xmlns:a14="http://schemas.microsoft.com/office/drawing/2010/main" val="0"/>
              </a:ext>
            </a:extLst>
          </a:blip>
          <a:srcRect/>
          <a:stretch>
            <a:fillRect/>
          </a:stretch>
        </p:blipFill>
        <p:spPr bwMode="auto">
          <a:xfrm>
            <a:off x="2316163" y="2503488"/>
            <a:ext cx="6684962" cy="3529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2"/>
          <p:cNvPicPr>
            <a:picLocks noChangeAspect="1"/>
          </p:cNvPicPr>
          <p:nvPr/>
        </p:nvPicPr>
        <p:blipFill>
          <a:blip r:embed="rId4">
            <a:extLst>
              <a:ext uri="{28A0092B-C50C-407E-A947-70E740481C1C}">
                <a14:useLocalDpi xmlns:a14="http://schemas.microsoft.com/office/drawing/2010/main" val="0"/>
              </a:ext>
            </a:extLst>
          </a:blip>
          <a:srcRect l="20753" t="17879" r="20912" b="16733"/>
          <a:stretch>
            <a:fillRect/>
          </a:stretch>
        </p:blipFill>
        <p:spPr bwMode="auto">
          <a:xfrm>
            <a:off x="-60325" y="2081213"/>
            <a:ext cx="2759075"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328613" y="28575"/>
            <a:ext cx="8672512"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AU" altLang="en-US" smtClean="0"/>
              <a:t>Controls</a:t>
            </a:r>
          </a:p>
        </p:txBody>
      </p:sp>
      <p:sp>
        <p:nvSpPr>
          <p:cNvPr id="21506" name="Content Placeholder 2"/>
          <p:cNvSpPr>
            <a:spLocks noGrp="1"/>
          </p:cNvSpPr>
          <p:nvPr>
            <p:ph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342900" lvl="1" indent="-342900">
              <a:spcBef>
                <a:spcPts val="1750"/>
              </a:spcBef>
              <a:buFont typeface="Arial" panose="020B0604020202020204" pitchFamily="34" charset="0"/>
              <a:buChar char="•"/>
              <a:tabLst>
                <a:tab pos="355600" algn="l"/>
              </a:tabLst>
            </a:pPr>
            <a:r>
              <a:rPr lang="en-AU" altLang="en-US" smtClean="0"/>
              <a:t>Use and apply the hierarchy of controls </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550" y="2228850"/>
            <a:ext cx="6415088"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328613" y="28575"/>
            <a:ext cx="8672512"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t>Check the Vehicle</a:t>
            </a:r>
          </a:p>
        </p:txBody>
      </p:sp>
      <p:sp>
        <p:nvSpPr>
          <p:cNvPr id="3" name="Content Placeholder 2"/>
          <p:cNvSpPr>
            <a:spLocks noGrp="1"/>
          </p:cNvSpPr>
          <p:nvPr>
            <p:ph sz="quarter" idx="16"/>
          </p:nvPr>
        </p:nvSpPr>
        <p:spPr>
          <a:xfrm>
            <a:off x="360363" y="1358900"/>
            <a:ext cx="5205412" cy="4965700"/>
          </a:xfrm>
        </p:spPr>
        <p:txBody>
          <a:bodyPr/>
          <a:lstStyle/>
          <a:p>
            <a:pPr>
              <a:defRPr/>
            </a:pPr>
            <a:r>
              <a:rPr lang="en-US" dirty="0" smtClean="0">
                <a:ea typeface="ＭＳ Ｐゴシック" charset="0"/>
              </a:rPr>
              <a:t>Vehicles on site must be:</a:t>
            </a:r>
          </a:p>
          <a:p>
            <a:pPr marL="285750" indent="-285750">
              <a:buClr>
                <a:schemeClr val="tx1"/>
              </a:buClr>
              <a:buFont typeface="Arial" charset="0"/>
              <a:buChar char="•"/>
              <a:defRPr/>
            </a:pPr>
            <a:r>
              <a:rPr lang="en-US" dirty="0" smtClean="0">
                <a:ea typeface="ＭＳ Ｐゴシック" charset="0"/>
              </a:rPr>
              <a:t>Registered</a:t>
            </a:r>
          </a:p>
          <a:p>
            <a:pPr marL="285750" indent="-285750">
              <a:buClr>
                <a:schemeClr val="tx1"/>
              </a:buClr>
              <a:buFont typeface="Arial" charset="0"/>
              <a:buChar char="•"/>
              <a:defRPr/>
            </a:pPr>
            <a:r>
              <a:rPr lang="en-US" dirty="0" smtClean="0">
                <a:ea typeface="ＭＳ Ｐゴシック" charset="0"/>
              </a:rPr>
              <a:t>Insured</a:t>
            </a:r>
          </a:p>
          <a:p>
            <a:pPr marL="285750" indent="-285750">
              <a:buClr>
                <a:schemeClr val="tx1"/>
              </a:buClr>
              <a:buFont typeface="Arial" charset="0"/>
              <a:buChar char="•"/>
              <a:defRPr/>
            </a:pPr>
            <a:r>
              <a:rPr lang="en-US" dirty="0" smtClean="0">
                <a:ea typeface="ＭＳ Ｐゴシック" charset="0"/>
              </a:rPr>
              <a:t>Serviced regularly</a:t>
            </a:r>
          </a:p>
          <a:p>
            <a:pPr marL="285750" indent="-285750">
              <a:buClr>
                <a:schemeClr val="tx1"/>
              </a:buClr>
              <a:buFont typeface="Arial" charset="0"/>
              <a:buChar char="•"/>
              <a:defRPr/>
            </a:pPr>
            <a:r>
              <a:rPr lang="en-US" dirty="0" smtClean="0">
                <a:ea typeface="ＭＳ Ｐゴシック" charset="0"/>
              </a:rPr>
              <a:t>Used for purpose within the equipment’s limits and capability as per manufacturer’s manual</a:t>
            </a:r>
            <a:endParaRPr lang="en-US" dirty="0">
              <a:ea typeface="ＭＳ Ｐゴシック" charset="0"/>
            </a:endParaRPr>
          </a:p>
        </p:txBody>
      </p:sp>
      <p:pic>
        <p:nvPicPr>
          <p:cNvPr id="2355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9150" y="3636963"/>
            <a:ext cx="5784850"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p:nvPr>
        </p:nvSpPr>
        <p:spPr bwMode="auto">
          <a:xfrm>
            <a:off x="328613" y="28575"/>
            <a:ext cx="8672512"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AU" altLang="en-US" smtClean="0"/>
              <a:t>Always Start with a Pre-Start</a:t>
            </a:r>
          </a:p>
        </p:txBody>
      </p:sp>
      <p:sp>
        <p:nvSpPr>
          <p:cNvPr id="5" name="Content Placeholder 4"/>
          <p:cNvSpPr>
            <a:spLocks noGrp="1"/>
          </p:cNvSpPr>
          <p:nvPr>
            <p:ph sz="quarter" idx="16"/>
          </p:nvPr>
        </p:nvSpPr>
        <p:spPr>
          <a:xfrm>
            <a:off x="328613" y="1295400"/>
            <a:ext cx="8288337" cy="5207000"/>
          </a:xfrm>
        </p:spPr>
        <p:txBody>
          <a:bodyPr>
            <a:noAutofit/>
          </a:bodyPr>
          <a:lstStyle/>
          <a:p>
            <a:pPr marL="342900" lvl="1" indent="-342900">
              <a:spcBef>
                <a:spcPts val="1750"/>
              </a:spcBef>
              <a:defRPr/>
            </a:pPr>
            <a:r>
              <a:rPr lang="en-AU" dirty="0" smtClean="0">
                <a:ea typeface="ＭＳ Ｐゴシック" pitchFamily="82" charset="-128"/>
              </a:rPr>
              <a:t>Start at the drivers door and walk completely around the vehicle.</a:t>
            </a:r>
          </a:p>
          <a:p>
            <a:pPr marL="342900" lvl="1" indent="-342900">
              <a:spcBef>
                <a:spcPts val="1750"/>
              </a:spcBef>
              <a:defRPr/>
            </a:pPr>
            <a:r>
              <a:rPr lang="en-AU" dirty="0" smtClean="0">
                <a:ea typeface="ＭＳ Ｐゴシック" pitchFamily="82" charset="-128"/>
              </a:rPr>
              <a:t>Complete the checklist as you go:</a:t>
            </a:r>
          </a:p>
          <a:p>
            <a:pPr marL="800100" lvl="1" indent="-285750">
              <a:buFont typeface="Arial" panose="020B0604020202020204" pitchFamily="34" charset="0"/>
              <a:buChar char="−"/>
              <a:defRPr/>
            </a:pPr>
            <a:r>
              <a:rPr lang="en-AU" dirty="0">
                <a:ea typeface="ＭＳ Ｐゴシック" charset="0"/>
              </a:rPr>
              <a:t>No damage to body, clean tray</a:t>
            </a:r>
          </a:p>
          <a:p>
            <a:pPr marL="800100" lvl="1" indent="-285750">
              <a:buFont typeface="Arial" panose="020B0604020202020204" pitchFamily="34" charset="0"/>
              <a:buChar char="−"/>
              <a:defRPr/>
            </a:pPr>
            <a:r>
              <a:rPr lang="en-AU" dirty="0">
                <a:ea typeface="ＭＳ Ｐゴシック" charset="0"/>
              </a:rPr>
              <a:t>Lights / signals clean and undamaged</a:t>
            </a:r>
          </a:p>
          <a:p>
            <a:pPr marL="800100" lvl="1" indent="-285750">
              <a:buFont typeface="Arial" panose="020B0604020202020204" pitchFamily="34" charset="0"/>
              <a:buChar char="−"/>
              <a:defRPr/>
            </a:pPr>
            <a:r>
              <a:rPr lang="en-AU" dirty="0">
                <a:ea typeface="ＭＳ Ｐゴシック" charset="0"/>
              </a:rPr>
              <a:t>Tyres (including spare) properly </a:t>
            </a:r>
            <a:br>
              <a:rPr lang="en-AU" dirty="0">
                <a:ea typeface="ＭＳ Ｐゴシック" charset="0"/>
              </a:rPr>
            </a:br>
            <a:r>
              <a:rPr lang="en-AU" dirty="0">
                <a:ea typeface="ＭＳ Ｐゴシック" charset="0"/>
              </a:rPr>
              <a:t>inflated / good </a:t>
            </a:r>
            <a:r>
              <a:rPr lang="en-AU" dirty="0" smtClean="0">
                <a:ea typeface="ＭＳ Ｐゴシック" charset="0"/>
              </a:rPr>
              <a:t>tread / no cracks or deformation</a:t>
            </a:r>
            <a:endParaRPr lang="en-AU" dirty="0">
              <a:ea typeface="ＭＳ Ｐゴシック" charset="0"/>
            </a:endParaRPr>
          </a:p>
          <a:p>
            <a:pPr marL="800100" lvl="1" indent="-285750">
              <a:buFont typeface="Arial" panose="020B0604020202020204" pitchFamily="34" charset="0"/>
              <a:buChar char="−"/>
              <a:defRPr/>
            </a:pPr>
            <a:r>
              <a:rPr lang="en-AU" dirty="0">
                <a:ea typeface="ＭＳ Ｐゴシック" charset="0"/>
              </a:rPr>
              <a:t>Wheel </a:t>
            </a:r>
            <a:r>
              <a:rPr lang="en-AU" dirty="0" smtClean="0">
                <a:ea typeface="ＭＳ Ｐゴシック" charset="0"/>
              </a:rPr>
              <a:t>nuts, wheel studs and mounts are</a:t>
            </a:r>
            <a:br>
              <a:rPr lang="en-AU" dirty="0" smtClean="0">
                <a:ea typeface="ＭＳ Ｐゴシック" charset="0"/>
              </a:rPr>
            </a:br>
            <a:r>
              <a:rPr lang="en-AU" dirty="0" smtClean="0">
                <a:ea typeface="ＭＳ Ｐゴシック" charset="0"/>
              </a:rPr>
              <a:t>secure </a:t>
            </a:r>
            <a:r>
              <a:rPr lang="en-AU" dirty="0">
                <a:ea typeface="ＭＳ Ｐゴシック" charset="0"/>
              </a:rPr>
              <a:t>/ none missing </a:t>
            </a:r>
            <a:r>
              <a:rPr lang="en-AU" dirty="0" smtClean="0">
                <a:ea typeface="ＭＳ Ｐゴシック" charset="0"/>
              </a:rPr>
              <a:t>or damaged</a:t>
            </a:r>
            <a:endParaRPr lang="en-AU" dirty="0">
              <a:ea typeface="ＭＳ Ｐゴシック" charset="0"/>
            </a:endParaRPr>
          </a:p>
          <a:p>
            <a:pPr marL="800100" lvl="1" indent="-285750">
              <a:buFont typeface="Arial" panose="020B0604020202020204" pitchFamily="34" charset="0"/>
              <a:buChar char="−"/>
              <a:defRPr/>
            </a:pPr>
            <a:r>
              <a:rPr lang="en-AU" dirty="0">
                <a:ea typeface="ＭＳ Ｐゴシック" charset="0"/>
              </a:rPr>
              <a:t>No fluid leaks under /around vehicle</a:t>
            </a:r>
          </a:p>
          <a:p>
            <a:pPr marL="800100" lvl="1" indent="-285750">
              <a:buFont typeface="Arial" panose="020B0604020202020204" pitchFamily="34" charset="0"/>
              <a:buChar char="−"/>
              <a:defRPr/>
            </a:pPr>
            <a:r>
              <a:rPr lang="en-AU" dirty="0">
                <a:ea typeface="ＭＳ Ｐゴシック" charset="0"/>
              </a:rPr>
              <a:t>No obvious damage to chassis, suspension</a:t>
            </a:r>
          </a:p>
          <a:p>
            <a:pPr marL="800100" lvl="1" indent="-285750">
              <a:buFont typeface="Arial" panose="020B0604020202020204" pitchFamily="34" charset="0"/>
              <a:buChar char="−"/>
              <a:defRPr/>
            </a:pPr>
            <a:r>
              <a:rPr lang="en-AU" dirty="0">
                <a:ea typeface="ＭＳ Ｐゴシック" charset="0"/>
              </a:rPr>
              <a:t>Windows clean / no cracks</a:t>
            </a:r>
          </a:p>
          <a:p>
            <a:pPr marL="800100" lvl="1" indent="-285750">
              <a:buFont typeface="Arial" panose="020B0604020202020204" pitchFamily="34" charset="0"/>
              <a:buChar char="−"/>
              <a:defRPr/>
            </a:pPr>
            <a:r>
              <a:rPr lang="en-AU" dirty="0">
                <a:ea typeface="ＭＳ Ｐゴシック" charset="0"/>
              </a:rPr>
              <a:t>Security of </a:t>
            </a:r>
            <a:r>
              <a:rPr lang="en-AU" dirty="0" err="1">
                <a:ea typeface="ＭＳ Ｐゴシック" charset="0"/>
              </a:rPr>
              <a:t>bullbar</a:t>
            </a:r>
            <a:r>
              <a:rPr lang="en-AU" dirty="0">
                <a:ea typeface="ＭＳ Ｐゴシック" charset="0"/>
              </a:rPr>
              <a:t>, winch, whip, snorkel,</a:t>
            </a:r>
            <a:br>
              <a:rPr lang="en-AU" dirty="0">
                <a:ea typeface="ＭＳ Ｐゴシック" charset="0"/>
              </a:rPr>
            </a:br>
            <a:r>
              <a:rPr lang="en-AU" dirty="0">
                <a:ea typeface="ＭＳ Ｐゴシック" charset="0"/>
              </a:rPr>
              <a:t>spotter lights, flashing beacon, </a:t>
            </a:r>
            <a:r>
              <a:rPr lang="en-AU" dirty="0" err="1">
                <a:ea typeface="ＭＳ Ｐゴシック" charset="0"/>
              </a:rPr>
              <a:t>etc</a:t>
            </a:r>
            <a:endParaRPr lang="en-AU" dirty="0">
              <a:ea typeface="ＭＳ Ｐゴシック" charset="0"/>
            </a:endParaRPr>
          </a:p>
          <a:p>
            <a:pPr marL="800100" lvl="1" indent="-285750">
              <a:buFont typeface="Arial" panose="020B0604020202020204" pitchFamily="34" charset="0"/>
              <a:buChar char="−"/>
              <a:defRPr/>
            </a:pPr>
            <a:r>
              <a:rPr lang="en-AU" dirty="0">
                <a:ea typeface="ＭＳ Ｐゴシック" charset="0"/>
              </a:rPr>
              <a:t>Check fluid levels as per manual</a:t>
            </a:r>
          </a:p>
        </p:txBody>
      </p:sp>
      <p:pic>
        <p:nvPicPr>
          <p:cNvPr id="2560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1938" y="1825625"/>
            <a:ext cx="2389187"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Title 1"/>
          <p:cNvSpPr>
            <a:spLocks noGrp="1"/>
          </p:cNvSpPr>
          <p:nvPr>
            <p:ph type="title"/>
          </p:nvPr>
        </p:nvSpPr>
        <p:spPr bwMode="auto">
          <a:xfrm>
            <a:off x="328613" y="28575"/>
            <a:ext cx="8672512"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t>Typical Light Vehicle</a:t>
            </a:r>
          </a:p>
        </p:txBody>
      </p:sp>
      <p:pic>
        <p:nvPicPr>
          <p:cNvPr id="27650" name="Content Placeholder 10"/>
          <p:cNvPicPr>
            <a:picLocks noGrp="1" noChangeAspect="1"/>
          </p:cNvPicPr>
          <p:nvPr>
            <p:ph sz="quarter" idx="16"/>
          </p:nvPr>
        </p:nvPicPr>
        <p:blipFill>
          <a:blip r:embed="rId3">
            <a:extLst>
              <a:ext uri="{28A0092B-C50C-407E-A947-70E740481C1C}">
                <a14:useLocalDpi xmlns:a14="http://schemas.microsoft.com/office/drawing/2010/main" val="0"/>
              </a:ext>
            </a:extLst>
          </a:blip>
          <a:srcRect/>
          <a:stretch>
            <a:fillRect/>
          </a:stretch>
        </p:blipFill>
        <p:spPr bwMode="auto">
          <a:xfrm>
            <a:off x="450850" y="1408113"/>
            <a:ext cx="5349875" cy="234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51575" y="1408113"/>
            <a:ext cx="244475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850" y="3979863"/>
            <a:ext cx="534987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51575" y="3979863"/>
            <a:ext cx="2413000"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
</p:tagLst>
</file>

<file path=ppt/theme/theme1.xml><?xml version="1.0" encoding="utf-8"?>
<a:theme xmlns:a="http://schemas.openxmlformats.org/drawingml/2006/main" name="MMJV PPT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99C84002B06B439DA773BCD5D7BD89" ma:contentTypeVersion="0" ma:contentTypeDescription="Create a new document." ma:contentTypeScope="" ma:versionID="93cce71f2c3fb9a7609fae389cb10a5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8039C8-85C6-4E63-93AA-B6C2EE46B608}">
  <ds:schemaRefs>
    <ds:schemaRef ds:uri="http://schemas.microsoft.com/sharepoint/v3/contenttype/forms"/>
  </ds:schemaRefs>
</ds:datastoreItem>
</file>

<file path=customXml/itemProps2.xml><?xml version="1.0" encoding="utf-8"?>
<ds:datastoreItem xmlns:ds="http://schemas.openxmlformats.org/officeDocument/2006/customXml" ds:itemID="{CC127FDA-D9A0-447B-82E2-4C207D951D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4423B85-A47C-4DC7-B095-B3FF4596A7EA}">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MMJV PPT Template.potx</Template>
  <TotalTime>8973</TotalTime>
  <Words>2364</Words>
  <Application>Microsoft Office PowerPoint</Application>
  <PresentationFormat>On-screen Show (4:3)</PresentationFormat>
  <Paragraphs>355</Paragraphs>
  <Slides>34</Slides>
  <Notes>34</Notes>
  <HiddenSlides>1</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34</vt:i4>
      </vt:variant>
    </vt:vector>
  </HeadingPairs>
  <TitlesOfParts>
    <vt:vector size="47" baseType="lpstr">
      <vt:lpstr>Times</vt:lpstr>
      <vt:lpstr>MS PGothic</vt:lpstr>
      <vt:lpstr>Arial</vt:lpstr>
      <vt:lpstr>Calibri</vt:lpstr>
      <vt:lpstr>Gill Sans</vt:lpstr>
      <vt:lpstr>Arial Bold</vt:lpstr>
      <vt:lpstr>Courier New</vt:lpstr>
      <vt:lpstr>ヒラギノ角ゴ Pro W3</vt:lpstr>
      <vt:lpstr>MS PGothic</vt:lpstr>
      <vt:lpstr>.AppleSystemUIFont</vt:lpstr>
      <vt:lpstr>MMJV PPT Template</vt:lpstr>
      <vt:lpstr>1_Office Theme</vt:lpstr>
      <vt:lpstr>1_Custom Design</vt:lpstr>
      <vt:lpstr>Vehicle Accident Prevention</vt:lpstr>
      <vt:lpstr>Introduction</vt:lpstr>
      <vt:lpstr>Driving Hazards</vt:lpstr>
      <vt:lpstr>Road Design and Maintenance Hazards</vt:lpstr>
      <vt:lpstr>Traffic Management Hazards</vt:lpstr>
      <vt:lpstr>Controls</vt:lpstr>
      <vt:lpstr>Check the Vehicle</vt:lpstr>
      <vt:lpstr>Always Start with a Pre-Start</vt:lpstr>
      <vt:lpstr>Typical Light Vehicle</vt:lpstr>
      <vt:lpstr>Pre-start Inspections</vt:lpstr>
      <vt:lpstr>Use all Your Senses at Startup and During Operations</vt:lpstr>
      <vt:lpstr>What to do with Damaged or Faulty Vehicle</vt:lpstr>
      <vt:lpstr>Other Operator Controls</vt:lpstr>
      <vt:lpstr>Driving Techniques</vt:lpstr>
      <vt:lpstr>Blind Spots</vt:lpstr>
      <vt:lpstr>Speed</vt:lpstr>
      <vt:lpstr>Slowing and Braking</vt:lpstr>
      <vt:lpstr>U-Turns</vt:lpstr>
      <vt:lpstr>Cornering</vt:lpstr>
      <vt:lpstr>Overtaking / Passing</vt:lpstr>
      <vt:lpstr>Reversing</vt:lpstr>
      <vt:lpstr>10 Commandments of Driving</vt:lpstr>
      <vt:lpstr>Parking</vt:lpstr>
      <vt:lpstr>Parking in Operational Areas</vt:lpstr>
      <vt:lpstr>Park-up for Refuelling</vt:lpstr>
      <vt:lpstr>Dismounting</vt:lpstr>
      <vt:lpstr>Loads</vt:lpstr>
      <vt:lpstr>Incidents Involving Vehicles</vt:lpstr>
      <vt:lpstr>Witnessing a Vehicle Incident</vt:lpstr>
      <vt:lpstr>Equipment Runaway</vt:lpstr>
      <vt:lpstr>What to do if a Wheel Comes Off</vt:lpstr>
      <vt:lpstr>Fire</vt:lpstr>
      <vt:lpstr>Emergency Response Personnel</vt:lpstr>
      <vt:lpstr>Summary</vt:lpstr>
    </vt:vector>
  </TitlesOfParts>
  <Company>PT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 Coventon</dc:creator>
  <cp:lastModifiedBy>Kupe, Bernard Priv.</cp:lastModifiedBy>
  <cp:revision>987</cp:revision>
  <cp:lastPrinted>2012-03-06T00:01:13Z</cp:lastPrinted>
  <dcterms:created xsi:type="dcterms:W3CDTF">2009-06-11T07:05:59Z</dcterms:created>
  <dcterms:modified xsi:type="dcterms:W3CDTF">2021-06-13T05:38:00Z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C826CAB3-B4FD-493D-98A7-C048D51082DA</vt:lpwstr>
  </property>
  <property fmtid="{D5CDD505-2E9C-101B-9397-08002B2CF9AE}" pid="3" name="ArticulatePath">
    <vt:lpwstr>Hot Work - Presentation</vt:lpwstr>
  </property>
</Properties>
</file>