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17"/>
  </p:notesMasterIdLst>
  <p:handoutMasterIdLst>
    <p:handoutMasterId r:id="rId18"/>
  </p:handoutMasterIdLst>
  <p:sldIdLst>
    <p:sldId id="359" r:id="rId7"/>
    <p:sldId id="452" r:id="rId8"/>
    <p:sldId id="524" r:id="rId9"/>
    <p:sldId id="526" r:id="rId10"/>
    <p:sldId id="548" r:id="rId11"/>
    <p:sldId id="549" r:id="rId12"/>
    <p:sldId id="550" r:id="rId13"/>
    <p:sldId id="551" r:id="rId14"/>
    <p:sldId id="527" r:id="rId15"/>
    <p:sldId id="547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/>
    <p:restoredTop sz="75594" autoAdjust="0"/>
  </p:normalViewPr>
  <p:slideViewPr>
    <p:cSldViewPr snapToGrid="0">
      <p:cViewPr varScale="1">
        <p:scale>
          <a:sx n="57" d="100"/>
          <a:sy n="57" d="100"/>
        </p:scale>
        <p:origin x="2064" y="7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Introduce yourself.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Outline your experience.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Explain where the facilities are and any OHS issues if necessary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Timeframe for the course.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Handouts: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Attendance Sheet - get all trainees to sign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Training Material (Reference book, permits, </a:t>
            </a:r>
            <a:r>
              <a:rPr lang="en-US" sz="1000" b="0" i="0" u="none" strike="noStrike" kern="1200" baseline="0" dirty="0" err="1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etc</a:t>
            </a:r>
            <a:r>
              <a:rPr lang="en-US" sz="1000" b="0" i="0" u="none" strike="noStrike" kern="1200" baseline="0" dirty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)</a:t>
            </a:r>
            <a:r>
              <a:rPr lang="en-US" altLang="en-US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itchFamily="34" charset="0"/>
              </a:rPr>
              <a:t>Any questions?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Emphasise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that the safety devices and features fitted to vehicles and mobile equipment must be inspected and maintained.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Discuss</a:t>
            </a:r>
            <a:r>
              <a:rPr lang="en-US" sz="1000" kern="1200" baseline="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the operator’s role in making sure safety systems operate as expected.</a:t>
            </a:r>
            <a:endParaRPr lang="en-US" sz="1000" kern="1200" dirty="0">
              <a:solidFill>
                <a:schemeClr val="tx1"/>
              </a:solidFill>
              <a:effectLst/>
              <a:latin typeface="Arial"/>
              <a:ea typeface="ＭＳ Ｐゴシック" pitchFamily="82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32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Explain that vehicles accessing and operating on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OTML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 sites must be equipped with appropriate safety features and systems. </a:t>
            </a:r>
          </a:p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Briefly outline the vehicle safety systems in use.</a:t>
            </a: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the vehicle</a:t>
            </a:r>
            <a:r>
              <a:rPr lang="en-US" altLang="en-US" baseline="0" dirty="0"/>
              <a:t> operators obligations in relation to safety equipment.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cabin safety systems that are in place to protect the operator and passengers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visibility safety systems that are in place to ensure vehicles are noticed.</a:t>
            </a:r>
          </a:p>
        </p:txBody>
      </p:sp>
    </p:spTree>
    <p:extLst>
      <p:ext uri="{BB962C8B-B14F-4D97-AF65-F5344CB8AC3E}">
        <p14:creationId xmlns:p14="http://schemas.microsoft.com/office/powerpoint/2010/main" val="155164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operational safety systems that are in place to ensure vehicles are operated safely.</a:t>
            </a:r>
          </a:p>
        </p:txBody>
      </p:sp>
    </p:spTree>
    <p:extLst>
      <p:ext uri="{BB962C8B-B14F-4D97-AF65-F5344CB8AC3E}">
        <p14:creationId xmlns:p14="http://schemas.microsoft.com/office/powerpoint/2010/main" val="81596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emergency safety systems that are in place to respond to an emergency situation.</a:t>
            </a:r>
          </a:p>
        </p:txBody>
      </p:sp>
    </p:spTree>
    <p:extLst>
      <p:ext uri="{BB962C8B-B14F-4D97-AF65-F5344CB8AC3E}">
        <p14:creationId xmlns:p14="http://schemas.microsoft.com/office/powerpoint/2010/main" val="159914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manufacturer standard safety systems that are installed in mobile equipment and heavy vehicles.</a:t>
            </a:r>
          </a:p>
        </p:txBody>
      </p:sp>
    </p:spTree>
    <p:extLst>
      <p:ext uri="{BB962C8B-B14F-4D97-AF65-F5344CB8AC3E}">
        <p14:creationId xmlns:p14="http://schemas.microsoft.com/office/powerpoint/2010/main" val="78595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that drivers and operators must ensure that they are fully aware of, and know how to operate, the safety systems installed in their vehicle.</a:t>
            </a:r>
          </a:p>
        </p:txBody>
      </p:sp>
    </p:spTree>
    <p:extLst>
      <p:ext uri="{BB962C8B-B14F-4D97-AF65-F5344CB8AC3E}">
        <p14:creationId xmlns:p14="http://schemas.microsoft.com/office/powerpoint/2010/main" val="154409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/>
              <a:t>Click to edit Master title style</a:t>
            </a:r>
            <a:br>
              <a:rPr lang="en-AU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+mj-lt"/>
              </a:rPr>
              <a:t>APT1314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Vehicle Safety Systems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Awareness Package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360365" y="1358900"/>
            <a:ext cx="4335970" cy="49657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Daily pre-start / post start inspection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Audited annually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r>
              <a:rPr lang="en-US" sz="1800" dirty="0"/>
              <a:t>Operator must: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check for serviceability before use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tag out and report faulty equipment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make sure that planned maintenance is  carried out</a:t>
            </a:r>
          </a:p>
          <a:p>
            <a:pPr marL="342900" indent="-342900">
              <a:buClr>
                <a:schemeClr val="tx1"/>
              </a:buClr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and Maintenance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334" y="1358900"/>
            <a:ext cx="4261929" cy="46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5159903" cy="49657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Know your vehicle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Operate within its capability and limitations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Observe and respond promptly to indicators and warning lights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261" y="1358900"/>
            <a:ext cx="3301739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Operator Obligations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3504045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Pre-start inspection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Report missing and faulty safety equipment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Tag out and do NOT use vehicle if safety equipment is missing or faulty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Respond promptly and correctly to safety system alarms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Ensure planned maintenance of safety equipment is undertaken  </a:t>
            </a:r>
          </a:p>
        </p:txBody>
      </p:sp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Cabin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Seatbelts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ROPS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/ FOPS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258" y="2864344"/>
            <a:ext cx="3234267" cy="3726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65" y="2795818"/>
            <a:ext cx="5558367" cy="40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Lights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Buggy whips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Horn signals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952" y="1676400"/>
            <a:ext cx="5291248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Trakpro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pitchFamily="82" charset="-128"/>
            </a:endParaRP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SAFEmine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Collision Avoidance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ADAS Fatigue Management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63" y="2827865"/>
            <a:ext cx="5434289" cy="38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9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First aid kit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extinguisher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Fire suppression system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Emergency stop button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7537"/>
            <a:ext cx="2633374" cy="2225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171" y="3680363"/>
            <a:ext cx="2179637" cy="188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82" y="3680363"/>
            <a:ext cx="2150533" cy="186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688" y="3692839"/>
            <a:ext cx="2133312" cy="186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Safety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braking systems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Electronic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ABS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Trailer stability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Reversing alarms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Traction and descent control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Wheel bearing temperature monitors.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106303" cy="496570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latin typeface="Arial" charset="0"/>
              </a:rPr>
              <a:t>It is your responsibility to ensure that you know how to operate the safety systems in </a:t>
            </a:r>
            <a:r>
              <a:rPr lang="en-US">
                <a:latin typeface="Arial" charset="0"/>
              </a:rPr>
              <a:t>your vehicle</a:t>
            </a:r>
            <a:endParaRPr lang="en-US" dirty="0">
              <a:latin typeface="Arial" charset="0"/>
            </a:endParaRP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91" y="3390900"/>
            <a:ext cx="8466666" cy="10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02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2CB6E-2C3E-405F-9F3A-BD7C523F7E2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3A65C2-E25A-463A-8F28-549FA08C4E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2D143-E719-44EA-B177-13CAB9DB4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9309</TotalTime>
  <Words>410</Words>
  <Application>Microsoft Office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Times</vt:lpstr>
      <vt:lpstr>Trebuchet MS</vt:lpstr>
      <vt:lpstr>MMJV PPT Template</vt:lpstr>
      <vt:lpstr>1_Office Theme</vt:lpstr>
      <vt:lpstr>1_Custom Design</vt:lpstr>
      <vt:lpstr>Vehicle Safety Systems</vt:lpstr>
      <vt:lpstr>Introduction</vt:lpstr>
      <vt:lpstr>Operator Obligations</vt:lpstr>
      <vt:lpstr>Cabin Safety Systems</vt:lpstr>
      <vt:lpstr>Visibility Safety Systems</vt:lpstr>
      <vt:lpstr>Operational Safety Systems</vt:lpstr>
      <vt:lpstr>Emergency Safety Systems</vt:lpstr>
      <vt:lpstr>Other Safety Systems</vt:lpstr>
      <vt:lpstr>Training</vt:lpstr>
      <vt:lpstr>Inspection and Maintenance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Abel Lambea</cp:lastModifiedBy>
  <cp:revision>1010</cp:revision>
  <cp:lastPrinted>2012-03-06T00:01:13Z</cp:lastPrinted>
  <dcterms:created xsi:type="dcterms:W3CDTF">2009-06-11T07:05:59Z</dcterms:created>
  <dcterms:modified xsi:type="dcterms:W3CDTF">2020-06-25T23:43:48Z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