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461" r:id="rId4"/>
    <p:sldMasterId id="2147485623" r:id="rId5"/>
    <p:sldMasterId id="2147485635" r:id="rId6"/>
  </p:sldMasterIdLst>
  <p:notesMasterIdLst>
    <p:notesMasterId r:id="rId19"/>
  </p:notesMasterIdLst>
  <p:handoutMasterIdLst>
    <p:handoutMasterId r:id="rId20"/>
  </p:handoutMasterIdLst>
  <p:sldIdLst>
    <p:sldId id="607" r:id="rId7"/>
    <p:sldId id="608" r:id="rId8"/>
    <p:sldId id="609" r:id="rId9"/>
    <p:sldId id="400" r:id="rId10"/>
    <p:sldId id="401" r:id="rId11"/>
    <p:sldId id="419" r:id="rId12"/>
    <p:sldId id="741" r:id="rId13"/>
    <p:sldId id="742" r:id="rId14"/>
    <p:sldId id="618" r:id="rId15"/>
    <p:sldId id="740" r:id="rId16"/>
    <p:sldId id="620" r:id="rId17"/>
    <p:sldId id="743" r:id="rId18"/>
  </p:sldIdLst>
  <p:sldSz cx="9144000" cy="6858000" type="screen4x3"/>
  <p:notesSz cx="6623050" cy="981075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333300"/>
    <a:srgbClr val="3366FF"/>
    <a:srgbClr val="EC6F2E"/>
    <a:srgbClr val="8CC8F4"/>
    <a:srgbClr val="95DAF7"/>
    <a:srgbClr val="0033CC"/>
    <a:srgbClr val="6D6C69"/>
    <a:srgbClr val="FFFF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DE719-BA3D-4E9A-A268-5A1E9F7983E4}" v="1788" dt="2022-06-28T08:24:24.957"/>
    <p1510:client id="{42FDF489-7FC0-4C67-BAEF-622B710857B2}" v="728" dt="2022-06-28T03:02:38.843"/>
    <p1510:client id="{459D4FE9-1D21-4968-8BAA-2F78FE8B4F11}" v="1545" dt="2022-06-29T01:33:55.588"/>
    <p1510:client id="{60953A98-B4F7-461F-992D-3079E1EF199A}" v="4" dt="2022-07-03T22:32:51.286"/>
    <p1510:client id="{B838C50B-9EAF-4C9C-BE87-5F1BD2C20441}" v="14" dt="2022-06-28T08:44:58.9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88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42" y="350"/>
      </p:cViewPr>
      <p:guideLst>
        <p:guide orient="horz" pos="3090"/>
        <p:guide pos="20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iel, Philip" userId="S::philip.beniel@oktedi.com::78e1871e-3f83-4967-9d4e-0cc46319ea05" providerId="AD" clId="Web-{459D4FE9-1D21-4968-8BAA-2F78FE8B4F11}"/>
    <pc:docChg chg="modSld">
      <pc:chgData name="Beniel, Philip" userId="S::philip.beniel@oktedi.com::78e1871e-3f83-4967-9d4e-0cc46319ea05" providerId="AD" clId="Web-{459D4FE9-1D21-4968-8BAA-2F78FE8B4F11}" dt="2022-06-29T01:33:55.588" v="1416"/>
      <pc:docMkLst>
        <pc:docMk/>
      </pc:docMkLst>
      <pc:sldChg chg="modSp">
        <pc:chgData name="Beniel, Philip" userId="S::philip.beniel@oktedi.com::78e1871e-3f83-4967-9d4e-0cc46319ea05" providerId="AD" clId="Web-{459D4FE9-1D21-4968-8BAA-2F78FE8B4F11}" dt="2022-06-28T22:33:20.251" v="19" actId="1076"/>
        <pc:sldMkLst>
          <pc:docMk/>
          <pc:sldMk cId="0" sldId="419"/>
        </pc:sldMkLst>
        <pc:spChg chg="mod">
          <ac:chgData name="Beniel, Philip" userId="S::philip.beniel@oktedi.com::78e1871e-3f83-4967-9d4e-0cc46319ea05" providerId="AD" clId="Web-{459D4FE9-1D21-4968-8BAA-2F78FE8B4F11}" dt="2022-06-28T22:33:20.251" v="19" actId="1076"/>
          <ac:spMkLst>
            <pc:docMk/>
            <pc:sldMk cId="0" sldId="419"/>
            <ac:spMk id="36867" creationId="{3EF9488F-8224-4884-B2FF-563AD24C5569}"/>
          </ac:spMkLst>
        </pc:spChg>
        <pc:picChg chg="mod">
          <ac:chgData name="Beniel, Philip" userId="S::philip.beniel@oktedi.com::78e1871e-3f83-4967-9d4e-0cc46319ea05" providerId="AD" clId="Web-{459D4FE9-1D21-4968-8BAA-2F78FE8B4F11}" dt="2022-06-28T22:33:05.751" v="16" actId="14100"/>
          <ac:picMkLst>
            <pc:docMk/>
            <pc:sldMk cId="0" sldId="419"/>
            <ac:picMk id="3" creationId="{00000000-0000-0000-0000-000000000000}"/>
          </ac:picMkLst>
        </pc:picChg>
      </pc:sldChg>
      <pc:sldChg chg="modSp">
        <pc:chgData name="Beniel, Philip" userId="S::philip.beniel@oktedi.com::78e1871e-3f83-4967-9d4e-0cc46319ea05" providerId="AD" clId="Web-{459D4FE9-1D21-4968-8BAA-2F78FE8B4F11}" dt="2022-06-29T01:28:14.876" v="1311" actId="20577"/>
        <pc:sldMkLst>
          <pc:docMk/>
          <pc:sldMk cId="0" sldId="609"/>
        </pc:sldMkLst>
        <pc:spChg chg="mod">
          <ac:chgData name="Beniel, Philip" userId="S::philip.beniel@oktedi.com::78e1871e-3f83-4967-9d4e-0cc46319ea05" providerId="AD" clId="Web-{459D4FE9-1D21-4968-8BAA-2F78FE8B4F11}" dt="2022-06-29T01:27:58.250" v="1307" actId="1076"/>
          <ac:spMkLst>
            <pc:docMk/>
            <pc:sldMk cId="0" sldId="609"/>
            <ac:spMk id="2" creationId="{00000000-0000-0000-0000-000000000000}"/>
          </ac:spMkLst>
        </pc:spChg>
        <pc:spChg chg="mod">
          <ac:chgData name="Beniel, Philip" userId="S::philip.beniel@oktedi.com::78e1871e-3f83-4967-9d4e-0cc46319ea05" providerId="AD" clId="Web-{459D4FE9-1D21-4968-8BAA-2F78FE8B4F11}" dt="2022-06-29T01:28:14.876" v="1311" actId="20577"/>
          <ac:spMkLst>
            <pc:docMk/>
            <pc:sldMk cId="0" sldId="609"/>
            <ac:spMk id="3" creationId="{00000000-0000-0000-0000-000000000000}"/>
          </ac:spMkLst>
        </pc:spChg>
      </pc:sldChg>
      <pc:sldChg chg="modSp">
        <pc:chgData name="Beniel, Philip" userId="S::philip.beniel@oktedi.com::78e1871e-3f83-4967-9d4e-0cc46319ea05" providerId="AD" clId="Web-{459D4FE9-1D21-4968-8BAA-2F78FE8B4F11}" dt="2022-06-29T01:25:05.933" v="1306" actId="20577"/>
        <pc:sldMkLst>
          <pc:docMk/>
          <pc:sldMk cId="0" sldId="618"/>
        </pc:sldMkLst>
        <pc:spChg chg="mod">
          <ac:chgData name="Beniel, Philip" userId="S::philip.beniel@oktedi.com::78e1871e-3f83-4967-9d4e-0cc46319ea05" providerId="AD" clId="Web-{459D4FE9-1D21-4968-8BAA-2F78FE8B4F11}" dt="2022-06-29T01:25:05.933" v="1306" actId="20577"/>
          <ac:spMkLst>
            <pc:docMk/>
            <pc:sldMk cId="0" sldId="618"/>
            <ac:spMk id="3" creationId="{00000000-0000-0000-0000-000000000000}"/>
          </ac:spMkLst>
        </pc:spChg>
      </pc:sldChg>
      <pc:sldChg chg="modSp">
        <pc:chgData name="Beniel, Philip" userId="S::philip.beniel@oktedi.com::78e1871e-3f83-4967-9d4e-0cc46319ea05" providerId="AD" clId="Web-{459D4FE9-1D21-4968-8BAA-2F78FE8B4F11}" dt="2022-06-29T01:33:55.588" v="1416"/>
        <pc:sldMkLst>
          <pc:docMk/>
          <pc:sldMk cId="0" sldId="620"/>
        </pc:sldMkLst>
        <pc:spChg chg="mod">
          <ac:chgData name="Beniel, Philip" userId="S::philip.beniel@oktedi.com::78e1871e-3f83-4967-9d4e-0cc46319ea05" providerId="AD" clId="Web-{459D4FE9-1D21-4968-8BAA-2F78FE8B4F11}" dt="2022-06-29T01:05:48.151" v="1183"/>
          <ac:spMkLst>
            <pc:docMk/>
            <pc:sldMk cId="0" sldId="620"/>
            <ac:spMk id="5" creationId="{00000000-0000-0000-0000-000000000000}"/>
          </ac:spMkLst>
        </pc:spChg>
        <pc:graphicFrameChg chg="mod modGraphic">
          <ac:chgData name="Beniel, Philip" userId="S::philip.beniel@oktedi.com::78e1871e-3f83-4967-9d4e-0cc46319ea05" providerId="AD" clId="Web-{459D4FE9-1D21-4968-8BAA-2F78FE8B4F11}" dt="2022-06-29T01:33:55.588" v="1416"/>
          <ac:graphicFrameMkLst>
            <pc:docMk/>
            <pc:sldMk cId="0" sldId="620"/>
            <ac:graphicFrameMk id="4" creationId="{00000000-0000-0000-0000-000000000000}"/>
          </ac:graphicFrameMkLst>
        </pc:graphicFrameChg>
      </pc:sldChg>
      <pc:sldChg chg="addSp delSp modSp">
        <pc:chgData name="Beniel, Philip" userId="S::philip.beniel@oktedi.com::78e1871e-3f83-4967-9d4e-0cc46319ea05" providerId="AD" clId="Web-{459D4FE9-1D21-4968-8BAA-2F78FE8B4F11}" dt="2022-06-28T22:41:22.667" v="141"/>
        <pc:sldMkLst>
          <pc:docMk/>
          <pc:sldMk cId="2458627554" sldId="742"/>
        </pc:sldMkLst>
        <pc:spChg chg="add del">
          <ac:chgData name="Beniel, Philip" userId="S::philip.beniel@oktedi.com::78e1871e-3f83-4967-9d4e-0cc46319ea05" providerId="AD" clId="Web-{459D4FE9-1D21-4968-8BAA-2F78FE8B4F11}" dt="2022-06-28T22:40:05.572" v="132"/>
          <ac:spMkLst>
            <pc:docMk/>
            <pc:sldMk cId="2458627554" sldId="742"/>
            <ac:spMk id="2" creationId="{F9490E76-7DBE-5BA9-E2A8-37E6D5034E3C}"/>
          </ac:spMkLst>
        </pc:spChg>
        <pc:spChg chg="mod">
          <ac:chgData name="Beniel, Philip" userId="S::philip.beniel@oktedi.com::78e1871e-3f83-4967-9d4e-0cc46319ea05" providerId="AD" clId="Web-{459D4FE9-1D21-4968-8BAA-2F78FE8B4F11}" dt="2022-06-28T22:39:00.398" v="121" actId="1076"/>
          <ac:spMkLst>
            <pc:docMk/>
            <pc:sldMk cId="2458627554" sldId="742"/>
            <ac:spMk id="3" creationId="{07B53AEB-B0EC-411D-8589-09753A8CA821}"/>
          </ac:spMkLst>
        </pc:spChg>
        <pc:spChg chg="mod">
          <ac:chgData name="Beniel, Philip" userId="S::philip.beniel@oktedi.com::78e1871e-3f83-4967-9d4e-0cc46319ea05" providerId="AD" clId="Web-{459D4FE9-1D21-4968-8BAA-2F78FE8B4F11}" dt="2022-06-28T22:39:21.696" v="126"/>
          <ac:spMkLst>
            <pc:docMk/>
            <pc:sldMk cId="2458627554" sldId="742"/>
            <ac:spMk id="6" creationId="{5B681F24-DEAC-4C36-836C-A9EBED17BDA2}"/>
          </ac:spMkLst>
        </pc:spChg>
        <pc:spChg chg="mod">
          <ac:chgData name="Beniel, Philip" userId="S::philip.beniel@oktedi.com::78e1871e-3f83-4967-9d4e-0cc46319ea05" providerId="AD" clId="Web-{459D4FE9-1D21-4968-8BAA-2F78FE8B4F11}" dt="2022-06-28T22:39:26.180" v="127"/>
          <ac:spMkLst>
            <pc:docMk/>
            <pc:sldMk cId="2458627554" sldId="742"/>
            <ac:spMk id="7" creationId="{2F957437-C416-442C-B451-8054C6027245}"/>
          </ac:spMkLst>
        </pc:spChg>
        <pc:graphicFrameChg chg="mod modGraphic">
          <ac:chgData name="Beniel, Philip" userId="S::philip.beniel@oktedi.com::78e1871e-3f83-4967-9d4e-0cc46319ea05" providerId="AD" clId="Web-{459D4FE9-1D21-4968-8BAA-2F78FE8B4F11}" dt="2022-06-28T22:40:56.041" v="140"/>
          <ac:graphicFrameMkLst>
            <pc:docMk/>
            <pc:sldMk cId="2458627554" sldId="742"/>
            <ac:graphicFrameMk id="5" creationId="{C97F22F8-FDD3-4F06-B9D1-0F12C66B13B3}"/>
          </ac:graphicFrameMkLst>
        </pc:graphicFrameChg>
        <pc:graphicFrameChg chg="mod modGraphic">
          <ac:chgData name="Beniel, Philip" userId="S::philip.beniel@oktedi.com::78e1871e-3f83-4967-9d4e-0cc46319ea05" providerId="AD" clId="Web-{459D4FE9-1D21-4968-8BAA-2F78FE8B4F11}" dt="2022-06-28T22:41:22.667" v="141"/>
          <ac:graphicFrameMkLst>
            <pc:docMk/>
            <pc:sldMk cId="2458627554" sldId="742"/>
            <ac:graphicFrameMk id="8" creationId="{C97F22F8-FDD3-4F06-B9D1-0F12C66B13B3}"/>
          </ac:graphicFrameMkLst>
        </pc:graphicFrameChg>
        <pc:cxnChg chg="mod">
          <ac:chgData name="Beniel, Philip" userId="S::philip.beniel@oktedi.com::78e1871e-3f83-4967-9d4e-0cc46319ea05" providerId="AD" clId="Web-{459D4FE9-1D21-4968-8BAA-2F78FE8B4F11}" dt="2022-06-28T22:40:10.228" v="133" actId="1076"/>
          <ac:cxnSpMkLst>
            <pc:docMk/>
            <pc:sldMk cId="2458627554" sldId="742"/>
            <ac:cxnSpMk id="14" creationId="{00000000-0000-0000-0000-000000000000}"/>
          </ac:cxnSpMkLst>
        </pc:cxnChg>
      </pc:sldChg>
    </pc:docChg>
  </pc:docChgLst>
  <pc:docChgLst>
    <pc:chgData name="Yama, Karo KY" userId="73ae873a-564b-4e8f-8bdd-6c51a99f225e" providerId="ADAL" clId="{42338174-6063-4FF8-A6FF-50FFBA4E34B5}"/>
    <pc:docChg chg="modSld">
      <pc:chgData name="Yama, Karo KY" userId="73ae873a-564b-4e8f-8bdd-6c51a99f225e" providerId="ADAL" clId="{42338174-6063-4FF8-A6FF-50FFBA4E34B5}" dt="2022-06-28T07:34:49.839" v="15" actId="207"/>
      <pc:docMkLst>
        <pc:docMk/>
      </pc:docMkLst>
      <pc:sldChg chg="modSp mod">
        <pc:chgData name="Yama, Karo KY" userId="73ae873a-564b-4e8f-8bdd-6c51a99f225e" providerId="ADAL" clId="{42338174-6063-4FF8-A6FF-50FFBA4E34B5}" dt="2022-06-28T07:34:49.839" v="15" actId="207"/>
        <pc:sldMkLst>
          <pc:docMk/>
          <pc:sldMk cId="0" sldId="609"/>
        </pc:sldMkLst>
        <pc:spChg chg="mod">
          <ac:chgData name="Yama, Karo KY" userId="73ae873a-564b-4e8f-8bdd-6c51a99f225e" providerId="ADAL" clId="{42338174-6063-4FF8-A6FF-50FFBA4E34B5}" dt="2022-06-28T07:34:49.839" v="15" actId="207"/>
          <ac:spMkLst>
            <pc:docMk/>
            <pc:sldMk cId="0" sldId="609"/>
            <ac:spMk id="3" creationId="{00000000-0000-0000-0000-000000000000}"/>
          </ac:spMkLst>
        </pc:spChg>
      </pc:sldChg>
    </pc:docChg>
  </pc:docChgLst>
  <pc:docChgLst>
    <pc:chgData name="Pank, Paulus" userId="S::paulus.pank@oktedi.com::a3ad6b6b-a3cd-4e70-8f03-930e17bda84e" providerId="AD" clId="Web-{B838C50B-9EAF-4C9C-BE87-5F1BD2C20441}"/>
    <pc:docChg chg="modSld">
      <pc:chgData name="Pank, Paulus" userId="S::paulus.pank@oktedi.com::a3ad6b6b-a3cd-4e70-8f03-930e17bda84e" providerId="AD" clId="Web-{B838C50B-9EAF-4C9C-BE87-5F1BD2C20441}" dt="2022-06-28T08:44:58.932" v="13" actId="20577"/>
      <pc:docMkLst>
        <pc:docMk/>
      </pc:docMkLst>
      <pc:sldChg chg="modSp">
        <pc:chgData name="Pank, Paulus" userId="S::paulus.pank@oktedi.com::a3ad6b6b-a3cd-4e70-8f03-930e17bda84e" providerId="AD" clId="Web-{B838C50B-9EAF-4C9C-BE87-5F1BD2C20441}" dt="2022-06-28T08:44:58.932" v="13" actId="20577"/>
        <pc:sldMkLst>
          <pc:docMk/>
          <pc:sldMk cId="0" sldId="609"/>
        </pc:sldMkLst>
        <pc:spChg chg="mod">
          <ac:chgData name="Pank, Paulus" userId="S::paulus.pank@oktedi.com::a3ad6b6b-a3cd-4e70-8f03-930e17bda84e" providerId="AD" clId="Web-{B838C50B-9EAF-4C9C-BE87-5F1BD2C20441}" dt="2022-06-28T08:44:58.932" v="13" actId="20577"/>
          <ac:spMkLst>
            <pc:docMk/>
            <pc:sldMk cId="0" sldId="609"/>
            <ac:spMk id="3" creationId="{00000000-0000-0000-0000-000000000000}"/>
          </ac:spMkLst>
        </pc:spChg>
      </pc:sldChg>
    </pc:docChg>
  </pc:docChgLst>
  <pc:docChgLst>
    <pc:chgData name="Pank, Paulus" userId="S::paulus.pank@oktedi.com::a3ad6b6b-a3cd-4e70-8f03-930e17bda84e" providerId="AD" clId="Web-{60953A98-B4F7-461F-992D-3079E1EF199A}"/>
    <pc:docChg chg="modSld">
      <pc:chgData name="Pank, Paulus" userId="S::paulus.pank@oktedi.com::a3ad6b6b-a3cd-4e70-8f03-930e17bda84e" providerId="AD" clId="Web-{60953A98-B4F7-461F-992D-3079E1EF199A}" dt="2022-07-03T22:32:51.286" v="3"/>
      <pc:docMkLst>
        <pc:docMk/>
      </pc:docMkLst>
      <pc:sldChg chg="modSp">
        <pc:chgData name="Pank, Paulus" userId="S::paulus.pank@oktedi.com::a3ad6b6b-a3cd-4e70-8f03-930e17bda84e" providerId="AD" clId="Web-{60953A98-B4F7-461F-992D-3079E1EF199A}" dt="2022-07-03T22:32:51.286" v="3"/>
        <pc:sldMkLst>
          <pc:docMk/>
          <pc:sldMk cId="2458627554" sldId="742"/>
        </pc:sldMkLst>
        <pc:graphicFrameChg chg="mod modGraphic">
          <ac:chgData name="Pank, Paulus" userId="S::paulus.pank@oktedi.com::a3ad6b6b-a3cd-4e70-8f03-930e17bda84e" providerId="AD" clId="Web-{60953A98-B4F7-461F-992D-3079E1EF199A}" dt="2022-07-03T22:32:51.286" v="3"/>
          <ac:graphicFrameMkLst>
            <pc:docMk/>
            <pc:sldMk cId="2458627554" sldId="742"/>
            <ac:graphicFrameMk id="5" creationId="{C97F22F8-FDD3-4F06-B9D1-0F12C66B13B3}"/>
          </ac:graphicFrameMkLst>
        </pc:graphicFrameChg>
      </pc:sldChg>
    </pc:docChg>
  </pc:docChgLst>
  <pc:docChgLst>
    <pc:chgData name="Beniel, Philip" userId="S::philip.beniel@oktedi.com::78e1871e-3f83-4967-9d4e-0cc46319ea05" providerId="AD" clId="Web-{42FDF489-7FC0-4C67-BAEF-622B710857B2}"/>
    <pc:docChg chg="modSld">
      <pc:chgData name="Beniel, Philip" userId="S::philip.beniel@oktedi.com::78e1871e-3f83-4967-9d4e-0cc46319ea05" providerId="AD" clId="Web-{42FDF489-7FC0-4C67-BAEF-622B710857B2}" dt="2022-06-28T03:02:38.843" v="726" actId="20577"/>
      <pc:docMkLst>
        <pc:docMk/>
      </pc:docMkLst>
      <pc:sldChg chg="modSp">
        <pc:chgData name="Beniel, Philip" userId="S::philip.beniel@oktedi.com::78e1871e-3f83-4967-9d4e-0cc46319ea05" providerId="AD" clId="Web-{42FDF489-7FC0-4C67-BAEF-622B710857B2}" dt="2022-06-28T03:02:38.843" v="726" actId="20577"/>
        <pc:sldMkLst>
          <pc:docMk/>
          <pc:sldMk cId="0" sldId="609"/>
        </pc:sldMkLst>
        <pc:spChg chg="mod">
          <ac:chgData name="Beniel, Philip" userId="S::philip.beniel@oktedi.com::78e1871e-3f83-4967-9d4e-0cc46319ea05" providerId="AD" clId="Web-{42FDF489-7FC0-4C67-BAEF-622B710857B2}" dt="2022-06-28T03:02:38.843" v="726" actId="20577"/>
          <ac:spMkLst>
            <pc:docMk/>
            <pc:sldMk cId="0" sldId="609"/>
            <ac:spMk id="3" creationId="{00000000-0000-0000-0000-000000000000}"/>
          </ac:spMkLst>
        </pc:spChg>
      </pc:sldChg>
      <pc:sldChg chg="modSp">
        <pc:chgData name="Beniel, Philip" userId="S::philip.beniel@oktedi.com::78e1871e-3f83-4967-9d4e-0cc46319ea05" providerId="AD" clId="Web-{42FDF489-7FC0-4C67-BAEF-622B710857B2}" dt="2022-06-28T02:33:13.500" v="562" actId="20577"/>
        <pc:sldMkLst>
          <pc:docMk/>
          <pc:sldMk cId="0" sldId="618"/>
        </pc:sldMkLst>
        <pc:spChg chg="mod">
          <ac:chgData name="Beniel, Philip" userId="S::philip.beniel@oktedi.com::78e1871e-3f83-4967-9d4e-0cc46319ea05" providerId="AD" clId="Web-{42FDF489-7FC0-4C67-BAEF-622B710857B2}" dt="2022-06-28T02:33:13.500" v="562" actId="20577"/>
          <ac:spMkLst>
            <pc:docMk/>
            <pc:sldMk cId="0" sldId="618"/>
            <ac:spMk id="3" creationId="{00000000-0000-0000-0000-000000000000}"/>
          </ac:spMkLst>
        </pc:spChg>
      </pc:sldChg>
      <pc:sldChg chg="modSp">
        <pc:chgData name="Beniel, Philip" userId="S::philip.beniel@oktedi.com::78e1871e-3f83-4967-9d4e-0cc46319ea05" providerId="AD" clId="Web-{42FDF489-7FC0-4C67-BAEF-622B710857B2}" dt="2022-06-28T02:37:05.459" v="576" actId="20577"/>
        <pc:sldMkLst>
          <pc:docMk/>
          <pc:sldMk cId="3517348988" sldId="740"/>
        </pc:sldMkLst>
        <pc:spChg chg="mod">
          <ac:chgData name="Beniel, Philip" userId="S::philip.beniel@oktedi.com::78e1871e-3f83-4967-9d4e-0cc46319ea05" providerId="AD" clId="Web-{42FDF489-7FC0-4C67-BAEF-622B710857B2}" dt="2022-06-28T02:36:44.646" v="575" actId="20577"/>
          <ac:spMkLst>
            <pc:docMk/>
            <pc:sldMk cId="3517348988" sldId="740"/>
            <ac:spMk id="11" creationId="{5E98DE14-30A2-8E49-BA15-9F97F092A90D}"/>
          </ac:spMkLst>
        </pc:spChg>
        <pc:spChg chg="mod">
          <ac:chgData name="Beniel, Philip" userId="S::philip.beniel@oktedi.com::78e1871e-3f83-4967-9d4e-0cc46319ea05" providerId="AD" clId="Web-{42FDF489-7FC0-4C67-BAEF-622B710857B2}" dt="2022-06-28T02:37:05.459" v="576" actId="20577"/>
          <ac:spMkLst>
            <pc:docMk/>
            <pc:sldMk cId="3517348988" sldId="740"/>
            <ac:spMk id="12" creationId="{538A2FD3-2503-734B-90FE-F754B1AFFD5A}"/>
          </ac:spMkLst>
        </pc:spChg>
      </pc:sldChg>
    </pc:docChg>
  </pc:docChgLst>
  <pc:docChgLst>
    <pc:chgData name="Pank, Paulus" userId="S::paulus.pank@oktedi.com::a3ad6b6b-a3cd-4e70-8f03-930e17bda84e" providerId="AD" clId="Web-{2D2DE719-BA3D-4E9A-A268-5A1E9F7983E4}"/>
    <pc:docChg chg="addSld modSld">
      <pc:chgData name="Pank, Paulus" userId="S::paulus.pank@oktedi.com::a3ad6b6b-a3cd-4e70-8f03-930e17bda84e" providerId="AD" clId="Web-{2D2DE719-BA3D-4E9A-A268-5A1E9F7983E4}" dt="2022-06-28T08:24:22.644" v="1775"/>
      <pc:docMkLst>
        <pc:docMk/>
      </pc:docMkLst>
      <pc:sldChg chg="modSp">
        <pc:chgData name="Pank, Paulus" userId="S::paulus.pank@oktedi.com::a3ad6b6b-a3cd-4e70-8f03-930e17bda84e" providerId="AD" clId="Web-{2D2DE719-BA3D-4E9A-A268-5A1E9F7983E4}" dt="2022-06-28T07:45:25.228" v="86" actId="20577"/>
        <pc:sldMkLst>
          <pc:docMk/>
          <pc:sldMk cId="0" sldId="609"/>
        </pc:sldMkLst>
        <pc:spChg chg="mod">
          <ac:chgData name="Pank, Paulus" userId="S::paulus.pank@oktedi.com::a3ad6b6b-a3cd-4e70-8f03-930e17bda84e" providerId="AD" clId="Web-{2D2DE719-BA3D-4E9A-A268-5A1E9F7983E4}" dt="2022-06-28T07:45:25.228" v="86" actId="20577"/>
          <ac:spMkLst>
            <pc:docMk/>
            <pc:sldMk cId="0" sldId="609"/>
            <ac:spMk id="3" creationId="{00000000-0000-0000-0000-000000000000}"/>
          </ac:spMkLst>
        </pc:spChg>
      </pc:sldChg>
      <pc:sldChg chg="modSp">
        <pc:chgData name="Pank, Paulus" userId="S::paulus.pank@oktedi.com::a3ad6b6b-a3cd-4e70-8f03-930e17bda84e" providerId="AD" clId="Web-{2D2DE719-BA3D-4E9A-A268-5A1E9F7983E4}" dt="2022-06-28T07:54:11.795" v="406" actId="20577"/>
        <pc:sldMkLst>
          <pc:docMk/>
          <pc:sldMk cId="0" sldId="618"/>
        </pc:sldMkLst>
        <pc:spChg chg="mod">
          <ac:chgData name="Pank, Paulus" userId="S::paulus.pank@oktedi.com::a3ad6b6b-a3cd-4e70-8f03-930e17bda84e" providerId="AD" clId="Web-{2D2DE719-BA3D-4E9A-A268-5A1E9F7983E4}" dt="2022-06-28T07:54:11.795" v="406" actId="20577"/>
          <ac:spMkLst>
            <pc:docMk/>
            <pc:sldMk cId="0" sldId="618"/>
            <ac:spMk id="3" creationId="{00000000-0000-0000-0000-000000000000}"/>
          </ac:spMkLst>
        </pc:spChg>
      </pc:sldChg>
      <pc:sldChg chg="modSp">
        <pc:chgData name="Pank, Paulus" userId="S::paulus.pank@oktedi.com::a3ad6b6b-a3cd-4e70-8f03-930e17bda84e" providerId="AD" clId="Web-{2D2DE719-BA3D-4E9A-A268-5A1E9F7983E4}" dt="2022-06-28T08:12:14.585" v="1727"/>
        <pc:sldMkLst>
          <pc:docMk/>
          <pc:sldMk cId="0" sldId="620"/>
        </pc:sldMkLst>
        <pc:graphicFrameChg chg="mod modGraphic">
          <ac:chgData name="Pank, Paulus" userId="S::paulus.pank@oktedi.com::a3ad6b6b-a3cd-4e70-8f03-930e17bda84e" providerId="AD" clId="Web-{2D2DE719-BA3D-4E9A-A268-5A1E9F7983E4}" dt="2022-06-28T08:12:14.585" v="1727"/>
          <ac:graphicFrameMkLst>
            <pc:docMk/>
            <pc:sldMk cId="0" sldId="620"/>
            <ac:graphicFrameMk id="4" creationId="{00000000-0000-0000-0000-000000000000}"/>
          </ac:graphicFrameMkLst>
        </pc:graphicFrameChg>
      </pc:sldChg>
      <pc:sldChg chg="modSp add replId">
        <pc:chgData name="Pank, Paulus" userId="S::paulus.pank@oktedi.com::a3ad6b6b-a3cd-4e70-8f03-930e17bda84e" providerId="AD" clId="Web-{2D2DE719-BA3D-4E9A-A268-5A1E9F7983E4}" dt="2022-06-28T08:24:22.644" v="1775"/>
        <pc:sldMkLst>
          <pc:docMk/>
          <pc:sldMk cId="3149600780" sldId="743"/>
        </pc:sldMkLst>
        <pc:graphicFrameChg chg="mod modGraphic">
          <ac:chgData name="Pank, Paulus" userId="S::paulus.pank@oktedi.com::a3ad6b6b-a3cd-4e70-8f03-930e17bda84e" providerId="AD" clId="Web-{2D2DE719-BA3D-4E9A-A268-5A1E9F7983E4}" dt="2022-06-28T08:24:22.644" v="1775"/>
          <ac:graphicFrameMkLst>
            <pc:docMk/>
            <pc:sldMk cId="3149600780" sldId="743"/>
            <ac:graphicFrameMk id="4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389E5FFD-635E-F643-8696-3912AD237E5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746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0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charset="0"/>
              </a:defRPr>
            </a:lvl1pPr>
          </a:lstStyle>
          <a:p>
            <a:fld id="{2F6E7866-A27E-A040-9243-BD3B3C9BDC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6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60425" y="736600"/>
            <a:ext cx="4902200" cy="36782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2305" y="4660663"/>
            <a:ext cx="5298440" cy="441436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FAD96-48F1-4C79-9DEA-92FDC5D7CBFA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1227138"/>
            <a:ext cx="4413250" cy="3309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1988" y="4721225"/>
            <a:ext cx="5299075" cy="386397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E7866-A27E-A040-9243-BD3B3C9BDCEF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51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2E2EB-70FA-4292-9282-A0D63C7A9F09}" type="slidenum">
              <a:rPr lang="en-AU" altLang="en-US" smtClean="0"/>
              <a:pPr/>
              <a:t>12</a:t>
            </a:fld>
            <a:endParaRPr lang="en-AU" alt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3463" y="722313"/>
            <a:ext cx="4610100" cy="3457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1958" y="4396882"/>
            <a:ext cx="4888442" cy="41807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62" tIns="46032" rIns="92062" bIns="46032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96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4881779"/>
            <a:ext cx="7941609" cy="541868"/>
          </a:xfrm>
          <a:prstGeom prst="rect">
            <a:avLst/>
          </a:prstGeom>
        </p:spPr>
        <p:txBody>
          <a:bodyPr/>
          <a:lstStyle>
            <a:lvl1pPr algn="ctr">
              <a:defRPr lang="en-US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8192" y="5623560"/>
            <a:ext cx="8232322" cy="5467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600" b="1" kern="1200" dirty="0" smtClean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en-US" sz="1800" kern="1200" dirty="0" smtClean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566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E82-F55E-4C26-B3E6-ACBBC9F5EE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9C97-4A13-451E-9211-96F40607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9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E82-F55E-4C26-B3E6-ACBBC9F5EE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9C97-4A13-451E-9211-96F40607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E82-F55E-4C26-B3E6-ACBBC9F5EE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9C97-4A13-451E-9211-96F40607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E82-F55E-4C26-B3E6-ACBBC9F5EE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9C97-4A13-451E-9211-96F40607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2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E82-F55E-4C26-B3E6-ACBBC9F5EE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9C97-4A13-451E-9211-96F40607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E82-F55E-4C26-B3E6-ACBBC9F5EE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9C97-4A13-451E-9211-96F40607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7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E82-F55E-4C26-B3E6-ACBBC9F5EE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9C97-4A13-451E-9211-96F40607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1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E82-F55E-4C26-B3E6-ACBBC9F5EE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9C97-4A13-451E-9211-96F40607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0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E82-F55E-4C26-B3E6-ACBBC9F5EE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9C97-4A13-451E-9211-96F40607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39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5E82-F55E-4C26-B3E6-ACBBC9F5EE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29C97-4A13-451E-9211-96F406073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9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48643" y="6611937"/>
            <a:ext cx="37152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1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© OTML </a:t>
            </a:r>
            <a:r>
              <a:rPr lang="en-AU" sz="1000" dirty="0">
                <a:solidFill>
                  <a:schemeClr val="bg1"/>
                </a:solidFill>
                <a:latin typeface="Arial" charset="0"/>
                <a:cs typeface="Arial" charset="0"/>
              </a:rPr>
              <a:t>Safety </a:t>
            </a:r>
            <a:r>
              <a:rPr lang="en-AU" sz="1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Department</a:t>
            </a:r>
            <a:r>
              <a:rPr lang="en-AU" sz="1000" baseline="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– ICAM Investigation</a:t>
            </a:r>
            <a:endParaRPr lang="en-AU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92" y="895368"/>
            <a:ext cx="73106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2400" b="1" dirty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92" y="1564516"/>
            <a:ext cx="8232322" cy="4786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1" kern="1200" dirty="0" smtClean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en-US" sz="1800" kern="1200" dirty="0" smtClean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4DD2EF-83D5-8543-9DD1-089A58826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166751"/>
            <a:ext cx="940983" cy="9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2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71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3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53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47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14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6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8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07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7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Text (al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24544" y="6623726"/>
            <a:ext cx="246040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1000">
                <a:solidFill>
                  <a:schemeClr val="bg1"/>
                </a:solidFill>
                <a:latin typeface="Arial" charset="0"/>
                <a:cs typeface="Arial" charset="0"/>
              </a:rPr>
              <a:t>© Copyright Safety Wise</a:t>
            </a:r>
            <a:endParaRPr lang="en-AU" sz="1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92" y="895368"/>
            <a:ext cx="73106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2400" b="1" dirty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92" y="1564516"/>
            <a:ext cx="8232322" cy="4786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1" kern="1200" dirty="0" smtClean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en-US" sz="1800" kern="1200" dirty="0" smtClean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8E33E-E521-E747-9678-D0B916222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515" y="77973"/>
            <a:ext cx="940983" cy="9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5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Text with image space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138" y="6619875"/>
            <a:ext cx="1895574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1000">
                <a:solidFill>
                  <a:schemeClr val="bg1"/>
                </a:solidFill>
                <a:latin typeface="Arial" charset="0"/>
                <a:cs typeface="Arial" charset="0"/>
              </a:rPr>
              <a:t>© Copyright Safety Wise</a:t>
            </a:r>
            <a:endParaRPr lang="en-AU" sz="1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92" y="729169"/>
            <a:ext cx="379095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2400" b="1" dirty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92" y="1564516"/>
            <a:ext cx="3790951" cy="4786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1" kern="1200" dirty="0" smtClean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en-US" sz="1800" kern="1200" dirty="0" smtClean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6E2B7B-B487-0649-9A7B-07465354B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515" y="77973"/>
            <a:ext cx="940983" cy="94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2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1005" y="6611937"/>
            <a:ext cx="211159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1000">
                <a:solidFill>
                  <a:srgbClr val="595959"/>
                </a:solidFill>
                <a:latin typeface="Arial" charset="0"/>
                <a:cs typeface="Arial" charset="0"/>
              </a:rPr>
              <a:t>© Copyright Safety Wise</a:t>
            </a:r>
            <a:endParaRPr lang="en-AU" sz="1000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804" y="563976"/>
            <a:ext cx="673428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2400" b="1" dirty="0">
                <a:solidFill>
                  <a:srgbClr val="CFCD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79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138" y="6619875"/>
            <a:ext cx="1679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1000">
                <a:solidFill>
                  <a:srgbClr val="BFBFBF"/>
                </a:solidFill>
                <a:latin typeface="Arial" charset="0"/>
                <a:cs typeface="Arial" charset="0"/>
              </a:rPr>
              <a:t>© Copyright Safety Wise</a:t>
            </a:r>
            <a:endParaRPr lang="en-AU" sz="1000">
              <a:solidFill>
                <a:srgbClr val="BFBFB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92" y="3044811"/>
            <a:ext cx="832666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2800" b="1" dirty="0">
                <a:solidFill>
                  <a:srgbClr val="1926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857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488" y="5475288"/>
            <a:ext cx="28971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00288" y="598328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1000">
                <a:solidFill>
                  <a:schemeClr val="bg1"/>
                </a:solidFill>
                <a:latin typeface="Arial" charset="0"/>
                <a:cs typeface="Arial" charset="0"/>
              </a:rPr>
              <a:t>© Copyright Safety Wise</a:t>
            </a:r>
            <a:endParaRPr lang="en-AU" sz="10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192" y="2985339"/>
            <a:ext cx="832666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 b="1" kern="1200" dirty="0">
                <a:solidFill>
                  <a:srgbClr val="CFCD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8192" y="3772456"/>
            <a:ext cx="8232322" cy="5393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dirty="0" smtClean="0">
                <a:solidFill>
                  <a:srgbClr val="DFDF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en-US" sz="1800" kern="1200" dirty="0" smtClean="0">
                <a:solidFill>
                  <a:srgbClr val="244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F2C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17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612410-9AD0-4489-BA1C-4D0579369974}" type="datetimeFigureOut">
              <a:rPr lang="en-AU" smtClean="0"/>
              <a:pPr/>
              <a:t>25/08/2022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BFF3B2-8F40-49D0-BE48-13AF70B5C0A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13" r:id="rId1"/>
    <p:sldLayoutId id="2147485614" r:id="rId2"/>
    <p:sldLayoutId id="2147485615" r:id="rId3"/>
    <p:sldLayoutId id="2147485616" r:id="rId4"/>
    <p:sldLayoutId id="2147485617" r:id="rId5"/>
    <p:sldLayoutId id="2147485618" r:id="rId6"/>
    <p:sldLayoutId id="2147485619" r:id="rId7"/>
    <p:sldLayoutId id="2147485620" r:id="rId8"/>
    <p:sldLayoutId id="2147485622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B5E82-F55E-4C26-B3E6-ACBBC9F5EE38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29C97-4A13-451E-9211-96F4060738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D1F2D-9274-4681-B0B5-382B366BEC1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079345" cy="510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6" r:id="rId2"/>
    <p:sldLayoutId id="2147485627" r:id="rId3"/>
    <p:sldLayoutId id="2147485628" r:id="rId4"/>
    <p:sldLayoutId id="2147485629" r:id="rId5"/>
    <p:sldLayoutId id="2147485630" r:id="rId6"/>
    <p:sldLayoutId id="2147485631" r:id="rId7"/>
    <p:sldLayoutId id="2147485632" r:id="rId8"/>
    <p:sldLayoutId id="2147485633" r:id="rId9"/>
    <p:sldLayoutId id="214748563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994C1-52D3-4B13-9CA8-A9136BAAE4A6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930B-2C93-4DC1-B476-59F27FC4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6" r:id="rId1"/>
    <p:sldLayoutId id="2147485637" r:id="rId2"/>
    <p:sldLayoutId id="2147485638" r:id="rId3"/>
    <p:sldLayoutId id="2147485639" r:id="rId4"/>
    <p:sldLayoutId id="2147485640" r:id="rId5"/>
    <p:sldLayoutId id="2147485641" r:id="rId6"/>
    <p:sldLayoutId id="2147485642" r:id="rId7"/>
    <p:sldLayoutId id="2147485643" r:id="rId8"/>
    <p:sldLayoutId id="2147485644" r:id="rId9"/>
    <p:sldLayoutId id="2147485645" r:id="rId10"/>
    <p:sldLayoutId id="21474856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74696"/>
            <a:ext cx="7886700" cy="15023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 VT29 veered off the road</a:t>
            </a:r>
            <a:r>
              <a:rPr lang="en-US" sz="2800" b="0" dirty="0" smtClean="0">
                <a:solidFill>
                  <a:schemeClr val="tx1"/>
                </a:solidFill>
              </a:rPr>
              <a:t>.</a:t>
            </a:r>
            <a:r>
              <a:rPr lang="en-US" sz="2800" b="0" dirty="0">
                <a:solidFill>
                  <a:schemeClr val="tx1"/>
                </a:solidFill>
              </a:rPr>
              <a:t/>
            </a:r>
            <a:br>
              <a:rPr lang="en-US" sz="2800" b="0" dirty="0">
                <a:solidFill>
                  <a:schemeClr val="tx1"/>
                </a:solidFill>
              </a:rPr>
            </a:br>
            <a:endParaRPr lang="en-AU" sz="2800" b="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48" r="5100" b="821"/>
          <a:stretch/>
        </p:blipFill>
        <p:spPr>
          <a:xfrm>
            <a:off x="0" y="0"/>
            <a:ext cx="9152467" cy="3842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42509"/>
            <a:ext cx="9144000" cy="747183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3996532"/>
            <a:ext cx="7886700" cy="522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AU" sz="2800" dirty="0" smtClean="0"/>
              <a:t>ICAM Investigation report</a:t>
            </a:r>
            <a:endParaRPr lang="en-A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0BB0C9F-16C1-A248-BA58-D9896B46C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646955"/>
              </p:ext>
            </p:extLst>
          </p:nvPr>
        </p:nvGraphicFramePr>
        <p:xfrm>
          <a:off x="-36513" y="-52388"/>
          <a:ext cx="9199563" cy="701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29" name="Worksheet" r:id="rId3" imgW="21284280" imgH="14024880" progId="Excel.Sheet.12">
                  <p:embed/>
                </p:oleObj>
              </mc:Choice>
              <mc:Fallback>
                <p:oleObj name="Worksheet" r:id="rId3" imgW="21284280" imgH="14024880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0BB0C9F-16C1-A248-BA58-D9896B46C5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-52388"/>
                        <a:ext cx="9199563" cy="70199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67948E47-73DB-284D-AA7F-BAA14A3ED29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2133" y="-2041869"/>
            <a:ext cx="6762596" cy="4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1694" tIns="55847" rIns="111694" bIns="5584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072328F1-79DF-2346-A268-DFE144123BE5}"/>
              </a:ext>
            </a:extLst>
          </p:cNvPr>
          <p:cNvSpPr txBox="1"/>
          <p:nvPr/>
        </p:nvSpPr>
        <p:spPr>
          <a:xfrm>
            <a:off x="462132" y="2264908"/>
            <a:ext cx="1590649" cy="432294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111694" tIns="55847" rIns="111694" bIns="558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endParaRPr lang="en-AU" altLang="en-US" sz="800" dirty="0">
              <a:solidFill>
                <a:srgbClr val="6D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en-US" sz="800" dirty="0">
              <a:solidFill>
                <a:srgbClr val="6D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AU" altLang="en-US" sz="800" dirty="0">
                <a:solidFill>
                  <a:srgbClr val="6D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800" dirty="0">
              <a:solidFill>
                <a:srgbClr val="2428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23AC573-DFAC-894B-A968-FD1C76724765}"/>
              </a:ext>
            </a:extLst>
          </p:cNvPr>
          <p:cNvSpPr txBox="1"/>
          <p:nvPr/>
        </p:nvSpPr>
        <p:spPr>
          <a:xfrm>
            <a:off x="2084938" y="2290287"/>
            <a:ext cx="1622966" cy="430953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111694" tIns="55847" rIns="111694" bIns="558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endParaRPr lang="en-AU" altLang="en-US" sz="800" b="1" dirty="0">
              <a:solidFill>
                <a:srgbClr val="6D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5E98DE14-30A2-8E49-BA15-9F97F092A90D}"/>
              </a:ext>
            </a:extLst>
          </p:cNvPr>
          <p:cNvSpPr txBox="1"/>
          <p:nvPr/>
        </p:nvSpPr>
        <p:spPr>
          <a:xfrm>
            <a:off x="3740060" y="2264908"/>
            <a:ext cx="1538163" cy="308292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111694" tIns="55847" rIns="111694" bIns="558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AU" altLang="en-US" sz="1000" dirty="0">
              <a:solidFill>
                <a:srgbClr val="6D6C69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en-AU" altLang="en-US" sz="1000" b="1" dirty="0">
              <a:solidFill>
                <a:srgbClr val="6D6C69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en-AU" altLang="en-US" sz="1000" b="1" dirty="0">
                <a:solidFill>
                  <a:srgbClr val="6D6C69"/>
                </a:solidFill>
                <a:latin typeface="Arial" pitchFamily="34" charset="0"/>
                <a:ea typeface="ＭＳ Ｐゴシック"/>
                <a:cs typeface="Arial" pitchFamily="34" charset="0"/>
              </a:rPr>
              <a:t>   </a:t>
            </a:r>
            <a:endParaRPr lang="en-AU" altLang="en-US" sz="1000" dirty="0">
              <a:solidFill>
                <a:srgbClr val="6D6C69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538A2FD3-2503-734B-90FE-F754B1AFFD5A}"/>
              </a:ext>
            </a:extLst>
          </p:cNvPr>
          <p:cNvSpPr txBox="1"/>
          <p:nvPr/>
        </p:nvSpPr>
        <p:spPr>
          <a:xfrm>
            <a:off x="5447430" y="2290287"/>
            <a:ext cx="1584176" cy="432294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111694" tIns="55847" rIns="111694" bIns="558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AU" altLang="en-US" sz="1000" dirty="0" smtClean="0">
                <a:solidFill>
                  <a:srgbClr val="6D6C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altLang="en-US" sz="1000" dirty="0">
              <a:solidFill>
                <a:srgbClr val="6D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534D2FFC-2670-4D94-8E2E-F95326F6D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2396" y="2290287"/>
            <a:ext cx="1568897" cy="434832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anchor="t" anchorCtr="1"/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en-AU" sz="900" dirty="0">
              <a:solidFill>
                <a:srgbClr val="6D6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868" y="53342"/>
            <a:ext cx="5892800" cy="5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73903"/>
              </p:ext>
            </p:extLst>
          </p:nvPr>
        </p:nvGraphicFramePr>
        <p:xfrm>
          <a:off x="276969" y="1134542"/>
          <a:ext cx="8640951" cy="4753733"/>
        </p:xfrm>
        <a:graphic>
          <a:graphicData uri="http://schemas.openxmlformats.org/drawingml/2006/table">
            <a:tbl>
              <a:tblPr/>
              <a:tblGrid>
                <a:gridCol w="93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8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01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OFT/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Defence</a:t>
                      </a:r>
                    </a:p>
                  </a:txBody>
                  <a:tcPr marL="91437" marR="91437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Hierarchy of Control</a:t>
                      </a: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B2C31"/>
                          </a:solidFill>
                          <a:effectLst/>
                          <a:latin typeface="Arial"/>
                          <a:cs typeface="Arial"/>
                        </a:rPr>
                        <a:t>Corrective Actions</a:t>
                      </a: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Responsible</a:t>
                      </a: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Timeline</a:t>
                      </a: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endParaRPr kumimoji="0" lang="en-AU" sz="1600" b="0" i="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91437" marR="91437" marT="45686" marB="45686">
                    <a:lnL w="28575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kumimoji="0" lang="en-US" dirty="0"/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dirty="0"/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kumimoji="0" lang="en-US"/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96634"/>
                  </a:ext>
                </a:extLst>
              </a:tr>
              <a:tr h="7337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37" marR="91437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ja-JP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B2C3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1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437" marR="91437" marT="45685" marB="45685">
                    <a:lnL w="28575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/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en-US" dirty="0"/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0" i="0" u="none" strike="noStrike" kern="1200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83260"/>
                  </a:ext>
                </a:extLst>
              </a:tr>
              <a:tr h="44921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437" marR="91437" marT="45685" marB="45685">
                    <a:lnL w="28575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0" i="0" u="none" strike="noStrike" kern="1200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dirty="0"/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60848"/>
                  </a:ext>
                </a:extLst>
              </a:tr>
              <a:tr h="404292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AU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686" marB="45686">
                    <a:lnL w="28575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0" i="0" u="none" strike="noStrike" kern="1200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A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dirty="0"/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721107"/>
                  </a:ext>
                </a:extLst>
              </a:tr>
              <a:tr h="4768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437" marR="91437" marT="45685" marB="45685">
                    <a:lnL w="28575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0" i="0" u="none" strike="noStrike" kern="1200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AU" sz="1200" b="0" i="0" u="none" strike="noStrike" noProof="0"/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dirty="0"/>
                    </a:p>
                  </a:txBody>
                  <a:tcPr marL="91437" marR="91437" marT="45685" marB="45685">
                    <a:lnL w="1270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12153"/>
                  </a:ext>
                </a:extLst>
              </a:tr>
              <a:tr h="47687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kumimoji="0" lang="en-A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437" marR="91437" marT="45686" marB="45686">
                    <a:lnL w="28575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/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/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US" sz="1200" dirty="0"/>
                    </a:p>
                  </a:txBody>
                  <a:tcPr marL="91437" marR="91437" marT="45686" marB="45686">
                    <a:lnL w="12700">
                      <a:solidFill>
                        <a:schemeClr val="tx1"/>
                      </a:solidFill>
                    </a:lnL>
                    <a:lnR w="28575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538964"/>
                  </a:ext>
                </a:extLst>
              </a:tr>
              <a:tr h="4768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A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1437" marR="91437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AU" sz="1200" b="0" i="0" u="none" strike="noStrike" cap="none" normalizeH="0" baseline="0" noProof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A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7" marR="91437" marT="45687" marB="456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AU" sz="1200" b="0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None/>
                      </a:pPr>
                      <a:endParaRPr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BE26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0" fontAlgn="base" latinLnBrk="0" hangingPunct="0">
                        <a:lnSpc>
                          <a:spcPct val="94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en-A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7" marR="91437" marT="45687" marB="456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777D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388" y="549275"/>
            <a:ext cx="7312025" cy="424732"/>
          </a:xfrm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cap="all" dirty="0">
                <a:solidFill>
                  <a:srgbClr val="1B2C31"/>
                </a:solidFill>
                <a:latin typeface="Arial"/>
                <a:cs typeface="Arial"/>
              </a:rPr>
              <a:t>Recommended Corrective Actions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312025" cy="480131"/>
          </a:xfrm>
        </p:spPr>
        <p:txBody>
          <a:bodyPr/>
          <a:lstStyle/>
          <a:p>
            <a:pPr>
              <a:defRPr/>
            </a:pPr>
            <a:r>
              <a:rPr sz="2800" cap="all" dirty="0">
                <a:solidFill>
                  <a:srgbClr val="1B2C31"/>
                </a:solidFill>
              </a:rPr>
              <a:t>Key Learnings</a:t>
            </a:r>
          </a:p>
        </p:txBody>
      </p:sp>
      <p:sp>
        <p:nvSpPr>
          <p:cNvPr id="196612" name="Conten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251520" y="1433391"/>
            <a:ext cx="4586535" cy="801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Calibri Light" pitchFamily="34" charset="0"/>
              <a:buAutoNum type="arabicPeriod"/>
            </a:pPr>
            <a:endParaRPr lang="en-US" altLang="en-US" sz="20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43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96388"/>
              </p:ext>
            </p:extLst>
          </p:nvPr>
        </p:nvGraphicFramePr>
        <p:xfrm>
          <a:off x="332319" y="1263650"/>
          <a:ext cx="8439150" cy="3586016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99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252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Bef>
                          <a:spcPts val="0"/>
                        </a:spcBef>
                      </a:pPr>
                      <a:r>
                        <a:rPr lang="en-US" sz="1600" b="1" i="0" cap="all">
                          <a:latin typeface="Arial"/>
                          <a:cs typeface="Arial"/>
                        </a:rPr>
                        <a:t>Incident Title</a:t>
                      </a: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solidFill>
                          <a:srgbClr val="0033CC"/>
                        </a:solidFill>
                        <a:latin typeface="Arial"/>
                        <a:cs typeface="Arial"/>
                      </a:endParaRP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5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="1" i="0">
                          <a:latin typeface="Arial"/>
                          <a:cs typeface="Arial"/>
                        </a:rPr>
                        <a:t>Location</a:t>
                      </a: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25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="1" i="0">
                          <a:latin typeface="Arial"/>
                          <a:cs typeface="Arial"/>
                        </a:rPr>
                        <a:t>Date &amp; Time of</a:t>
                      </a:r>
                      <a:r>
                        <a:rPr lang="en-US" sz="1400" b="1" i="0" baseline="0">
                          <a:latin typeface="Arial"/>
                          <a:cs typeface="Arial"/>
                        </a:rPr>
                        <a:t> Incident</a:t>
                      </a:r>
                      <a:endParaRPr lang="en-US" sz="1400" b="1" i="0">
                        <a:latin typeface="Arial"/>
                        <a:cs typeface="Arial"/>
                      </a:endParaRP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25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="1" i="0" dirty="0">
                          <a:latin typeface="Arial"/>
                          <a:cs typeface="Arial"/>
                        </a:rPr>
                        <a:t>Fatal Risk Type</a:t>
                      </a: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25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="1" i="0" dirty="0">
                          <a:latin typeface="Arial"/>
                          <a:cs typeface="Arial"/>
                        </a:rPr>
                        <a:t>Actual Consequence</a:t>
                      </a: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25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="1" i="0" dirty="0">
                          <a:latin typeface="Arial"/>
                          <a:cs typeface="Arial"/>
                        </a:rPr>
                        <a:t>Potential Consequence</a:t>
                      </a: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25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b="1" i="0" dirty="0">
                          <a:latin typeface="Arial"/>
                          <a:cs typeface="Arial"/>
                        </a:rPr>
                        <a:t>Investigation Team</a:t>
                      </a: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25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1400" b="0" i="0">
                        <a:latin typeface="Arial"/>
                        <a:cs typeface="Arial"/>
                      </a:endParaRP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marL="91430" marR="91430" marT="45723" marB="4572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E26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119937" cy="480131"/>
          </a:xfrm>
        </p:spPr>
        <p:txBody>
          <a:bodyPr/>
          <a:lstStyle/>
          <a:p>
            <a:pPr>
              <a:defRPr/>
            </a:pPr>
            <a:r>
              <a:rPr sz="2800" cap="all">
                <a:solidFill>
                  <a:schemeClr val="tx1"/>
                </a:solidFill>
              </a:rPr>
              <a:t>Incident Details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24218" y="1260475"/>
            <a:ext cx="26987" cy="429918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41" y="832451"/>
            <a:ext cx="7310438" cy="480131"/>
          </a:xfrm>
        </p:spPr>
        <p:txBody>
          <a:bodyPr/>
          <a:lstStyle/>
          <a:p>
            <a:pPr>
              <a:defRPr/>
            </a:pPr>
            <a:r>
              <a:rPr sz="2800">
                <a:solidFill>
                  <a:srgbClr val="1B2C31"/>
                </a:solidFill>
              </a:rPr>
              <a:t>INCIDENT SUMMARY</a:t>
            </a:r>
            <a:endParaRPr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455738"/>
            <a:ext cx="8232775" cy="4786312"/>
          </a:xfrm>
        </p:spPr>
        <p:txBody>
          <a:bodyPr lIns="91440" tIns="45720" rIns="91440" bIns="45720" anchor="t"/>
          <a:lstStyle/>
          <a:p>
            <a:pPr>
              <a:defRPr/>
            </a:pPr>
            <a:endParaRPr sz="2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C5FC-D1C9-42E0-BF96-8E983F0EF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3" y="620713"/>
            <a:ext cx="7310437" cy="431800"/>
          </a:xfrm>
        </p:spPr>
        <p:txBody>
          <a:bodyPr/>
          <a:lstStyle/>
          <a:p>
            <a:pPr>
              <a:defRPr/>
            </a:pPr>
            <a:r>
              <a:rPr cap="all" err="1">
                <a:solidFill>
                  <a:srgbClr val="1B2C31"/>
                </a:solidFill>
              </a:rPr>
              <a:t>PhotographS</a:t>
            </a:r>
            <a:endParaRPr cap="all">
              <a:solidFill>
                <a:srgbClr val="1B2C31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B0AD7D5-053D-498E-988D-BD6DA4F77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146" y="5661471"/>
            <a:ext cx="7392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AU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1</a:t>
            </a:r>
            <a:r>
              <a:rPr lang="en-AU" altLang="en-US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AU" alt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C541-0174-46A1-A4CC-2D1E6386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3" y="620713"/>
            <a:ext cx="7310437" cy="431800"/>
          </a:xfrm>
        </p:spPr>
        <p:txBody>
          <a:bodyPr/>
          <a:lstStyle/>
          <a:p>
            <a:pPr>
              <a:defRPr/>
            </a:pPr>
            <a:r>
              <a:rPr cap="all" dirty="0" smtClean="0">
                <a:solidFill>
                  <a:srgbClr val="1B2C31"/>
                </a:solidFill>
              </a:rPr>
              <a:t>Photographs</a:t>
            </a:r>
            <a:endParaRPr cap="all" dirty="0">
              <a:solidFill>
                <a:srgbClr val="1B2C31"/>
              </a:solidFill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771E1DC-6DF1-4446-A5A4-626215451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84" y="5907768"/>
            <a:ext cx="7394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AU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2</a:t>
            </a:r>
            <a:r>
              <a:rPr lang="en-AU" altLang="en-US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AU" alt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EBBA-D223-4BA6-BEA2-97ABD994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3" y="620713"/>
            <a:ext cx="7310437" cy="431800"/>
          </a:xfrm>
        </p:spPr>
        <p:txBody>
          <a:bodyPr/>
          <a:lstStyle/>
          <a:p>
            <a:pPr>
              <a:defRPr/>
            </a:pPr>
            <a:r>
              <a:rPr cap="all" dirty="0" smtClean="0">
                <a:solidFill>
                  <a:srgbClr val="1B2C31"/>
                </a:solidFill>
              </a:rPr>
              <a:t>Photographs</a:t>
            </a:r>
            <a:endParaRPr cap="all" dirty="0">
              <a:solidFill>
                <a:srgbClr val="1B2C3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EF9488F-8224-4884-B2FF-563AD24C5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113" y="6071171"/>
            <a:ext cx="4584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AU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4:</a:t>
            </a:r>
            <a:r>
              <a:rPr lang="en-AU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altLang="en-US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AU" alt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200">
            <a:extLst>
              <a:ext uri="{FF2B5EF4-FFF2-40B4-BE49-F238E27FC236}">
                <a16:creationId xmlns:a16="http://schemas.microsoft.com/office/drawing/2014/main" id="{2F0BDE3D-62F2-40A7-8906-3CCB28A2A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96" y="2847716"/>
            <a:ext cx="1262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Supervisor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58307"/>
              </p:ext>
            </p:extLst>
          </p:nvPr>
        </p:nvGraphicFramePr>
        <p:xfrm>
          <a:off x="1" y="-96294"/>
          <a:ext cx="9220994" cy="692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20" name="Worksheet" r:id="rId4" imgW="21238560" imgH="13796280" progId="Excel.Sheet.12">
                  <p:embed/>
                </p:oleObj>
              </mc:Choice>
              <mc:Fallback>
                <p:oleObj name="Worksheet" r:id="rId4" imgW="21238560" imgH="13796280" progId="Excel.Sheet.12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-96294"/>
                        <a:ext cx="9220994" cy="6923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201">
            <a:extLst>
              <a:ext uri="{FF2B5EF4-FFF2-40B4-BE49-F238E27FC236}">
                <a16:creationId xmlns:a16="http://schemas.microsoft.com/office/drawing/2014/main" id="{35EE06A3-4455-46F8-90EE-774BB47A8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214548"/>
            <a:ext cx="1643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History of Toyota Hilux</a:t>
            </a:r>
          </a:p>
        </p:txBody>
      </p:sp>
      <p:sp>
        <p:nvSpPr>
          <p:cNvPr id="49" name="Text Box 201">
            <a:extLst>
              <a:ext uri="{FF2B5EF4-FFF2-40B4-BE49-F238E27FC236}">
                <a16:creationId xmlns:a16="http://schemas.microsoft.com/office/drawing/2014/main" id="{36A3DAFE-B5DA-48AC-A93E-CAA1A4BDE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3953314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Windrow</a:t>
            </a:r>
          </a:p>
        </p:txBody>
      </p:sp>
      <p:sp>
        <p:nvSpPr>
          <p:cNvPr id="50" name="Text Box 201">
            <a:extLst>
              <a:ext uri="{FF2B5EF4-FFF2-40B4-BE49-F238E27FC236}">
                <a16:creationId xmlns:a16="http://schemas.microsoft.com/office/drawing/2014/main" id="{11E6A905-66EC-46E8-B98A-8692B160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716" y="3200698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Road conditions</a:t>
            </a:r>
          </a:p>
        </p:txBody>
      </p:sp>
      <p:sp>
        <p:nvSpPr>
          <p:cNvPr id="51" name="Text Box 200">
            <a:extLst>
              <a:ext uri="{FF2B5EF4-FFF2-40B4-BE49-F238E27FC236}">
                <a16:creationId xmlns:a16="http://schemas.microsoft.com/office/drawing/2014/main" id="{2F0BDE3D-62F2-40A7-8906-3CCB28A2A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96" y="2695316"/>
            <a:ext cx="1262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Supervisor</a:t>
            </a:r>
          </a:p>
        </p:txBody>
      </p:sp>
      <p:sp>
        <p:nvSpPr>
          <p:cNvPr id="52" name="Text Box 197">
            <a:extLst>
              <a:ext uri="{FF2B5EF4-FFF2-40B4-BE49-F238E27FC236}">
                <a16:creationId xmlns:a16="http://schemas.microsoft.com/office/drawing/2014/main" id="{D4BA9C36-5888-472C-B2FD-13D8DF387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96" y="2384489"/>
            <a:ext cx="121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Driver</a:t>
            </a:r>
          </a:p>
        </p:txBody>
      </p:sp>
      <p:sp>
        <p:nvSpPr>
          <p:cNvPr id="53" name="Text Box 203">
            <a:extLst>
              <a:ext uri="{FF2B5EF4-FFF2-40B4-BE49-F238E27FC236}">
                <a16:creationId xmlns:a16="http://schemas.microsoft.com/office/drawing/2014/main" id="{DC72CDD7-65EB-499A-9C06-5328D0AB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644" y="5157192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Vehicle pre-start and log book</a:t>
            </a:r>
          </a:p>
        </p:txBody>
      </p:sp>
      <p:sp>
        <p:nvSpPr>
          <p:cNvPr id="54" name="Text Box 202">
            <a:extLst>
              <a:ext uri="{FF2B5EF4-FFF2-40B4-BE49-F238E27FC236}">
                <a16:creationId xmlns:a16="http://schemas.microsoft.com/office/drawing/2014/main" id="{90BF2301-F004-44FF-861C-CA02106E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212976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Task Risk Assessment </a:t>
            </a:r>
          </a:p>
        </p:txBody>
      </p:sp>
      <p:sp>
        <p:nvSpPr>
          <p:cNvPr id="55" name="Text Box 200">
            <a:extLst>
              <a:ext uri="{FF2B5EF4-FFF2-40B4-BE49-F238E27FC236}">
                <a16:creationId xmlns:a16="http://schemas.microsoft.com/office/drawing/2014/main" id="{F9B22F4B-1EC5-4651-816E-80647251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2994421"/>
            <a:ext cx="152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First responders</a:t>
            </a:r>
          </a:p>
        </p:txBody>
      </p:sp>
      <p:sp>
        <p:nvSpPr>
          <p:cNvPr id="56" name="Text Box 196">
            <a:extLst>
              <a:ext uri="{FF2B5EF4-FFF2-40B4-BE49-F238E27FC236}">
                <a16:creationId xmlns:a16="http://schemas.microsoft.com/office/drawing/2014/main" id="{7A9AAEB8-5D76-4E1C-839C-E57D77D58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62" y="3365250"/>
            <a:ext cx="152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Core fleet Rep</a:t>
            </a:r>
          </a:p>
        </p:txBody>
      </p:sp>
      <p:sp>
        <p:nvSpPr>
          <p:cNvPr id="57" name="Text Box 197">
            <a:extLst>
              <a:ext uri="{FF2B5EF4-FFF2-40B4-BE49-F238E27FC236}">
                <a16:creationId xmlns:a16="http://schemas.microsoft.com/office/drawing/2014/main" id="{2199C30B-8EF0-4AF5-A87C-24D53330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62" y="3722263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Contractor HSE</a:t>
            </a:r>
          </a:p>
        </p:txBody>
      </p:sp>
      <p:sp>
        <p:nvSpPr>
          <p:cNvPr id="58" name="Text Box 201">
            <a:extLst>
              <a:ext uri="{FF2B5EF4-FFF2-40B4-BE49-F238E27FC236}">
                <a16:creationId xmlns:a16="http://schemas.microsoft.com/office/drawing/2014/main" id="{D980A4B0-0267-4407-8067-F5AD85AE8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411208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Journey Management Plan</a:t>
            </a:r>
          </a:p>
        </p:txBody>
      </p:sp>
      <p:sp>
        <p:nvSpPr>
          <p:cNvPr id="61" name="Text Box 201">
            <a:extLst>
              <a:ext uri="{FF2B5EF4-FFF2-40B4-BE49-F238E27FC236}">
                <a16:creationId xmlns:a16="http://schemas.microsoft.com/office/drawing/2014/main" id="{BCBC3F7C-2EFC-42EE-935D-0B47020AC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2504392"/>
            <a:ext cx="1310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LV set up and maintenance </a:t>
            </a:r>
          </a:p>
        </p:txBody>
      </p:sp>
      <p:sp>
        <p:nvSpPr>
          <p:cNvPr id="62" name="Text Box 201">
            <a:extLst>
              <a:ext uri="{FF2B5EF4-FFF2-40B4-BE49-F238E27FC236}">
                <a16:creationId xmlns:a16="http://schemas.microsoft.com/office/drawing/2014/main" id="{7A1F5F81-EBD7-469B-B6A0-24207EE38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2441633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Weather conditions</a:t>
            </a:r>
          </a:p>
        </p:txBody>
      </p:sp>
      <p:sp>
        <p:nvSpPr>
          <p:cNvPr id="63" name="Text Box 203">
            <a:extLst>
              <a:ext uri="{FF2B5EF4-FFF2-40B4-BE49-F238E27FC236}">
                <a16:creationId xmlns:a16="http://schemas.microsoft.com/office/drawing/2014/main" id="{4796C169-8CDD-4D7B-A3FF-1A8BDFC3B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6469" y="5372537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Road condition alert comms</a:t>
            </a:r>
          </a:p>
        </p:txBody>
      </p:sp>
      <p:sp>
        <p:nvSpPr>
          <p:cNvPr id="64" name="Text Box 201">
            <a:extLst>
              <a:ext uri="{FF2B5EF4-FFF2-40B4-BE49-F238E27FC236}">
                <a16:creationId xmlns:a16="http://schemas.microsoft.com/office/drawing/2014/main" id="{BF7A5E20-1C32-46D9-9D5A-1862D989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284" y="4444226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Wildlife</a:t>
            </a:r>
          </a:p>
        </p:txBody>
      </p:sp>
      <p:sp>
        <p:nvSpPr>
          <p:cNvPr id="65" name="Text Box 201">
            <a:extLst>
              <a:ext uri="{FF2B5EF4-FFF2-40B4-BE49-F238E27FC236}">
                <a16:creationId xmlns:a16="http://schemas.microsoft.com/office/drawing/2014/main" id="{9D50BA6D-CC77-44BF-9DF5-C7924AF2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956" y="4947389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Sun glare</a:t>
            </a:r>
          </a:p>
        </p:txBody>
      </p:sp>
      <p:sp>
        <p:nvSpPr>
          <p:cNvPr id="67" name="Text Box 201">
            <a:extLst>
              <a:ext uri="{FF2B5EF4-FFF2-40B4-BE49-F238E27FC236}">
                <a16:creationId xmlns:a16="http://schemas.microsoft.com/office/drawing/2014/main" id="{197DE09E-692A-4BA9-821A-58F4B8BD0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0" y="3903429"/>
            <a:ext cx="1643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IVMS calibration</a:t>
            </a:r>
          </a:p>
        </p:txBody>
      </p:sp>
      <p:sp>
        <p:nvSpPr>
          <p:cNvPr id="68" name="Text Box 197">
            <a:extLst>
              <a:ext uri="{FF2B5EF4-FFF2-40B4-BE49-F238E27FC236}">
                <a16:creationId xmlns:a16="http://schemas.microsoft.com/office/drawing/2014/main" id="{4EB39DC6-3035-4AF5-86FE-08DE88C04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59" y="4260542"/>
            <a:ext cx="121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Colleagues</a:t>
            </a:r>
          </a:p>
        </p:txBody>
      </p:sp>
      <p:sp>
        <p:nvSpPr>
          <p:cNvPr id="69" name="Text Box 197">
            <a:extLst>
              <a:ext uri="{FF2B5EF4-FFF2-40B4-BE49-F238E27FC236}">
                <a16:creationId xmlns:a16="http://schemas.microsoft.com/office/drawing/2014/main" id="{30389253-D947-4B02-8CDA-2B414EE9A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58" y="5165573"/>
            <a:ext cx="121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HR</a:t>
            </a:r>
          </a:p>
        </p:txBody>
      </p:sp>
      <p:sp>
        <p:nvSpPr>
          <p:cNvPr id="70" name="Text Box 197">
            <a:extLst>
              <a:ext uri="{FF2B5EF4-FFF2-40B4-BE49-F238E27FC236}">
                <a16:creationId xmlns:a16="http://schemas.microsoft.com/office/drawing/2014/main" id="{5828C561-2C20-4AEA-8746-B62A95CCE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65" y="4578058"/>
            <a:ext cx="1347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Company Management</a:t>
            </a:r>
          </a:p>
        </p:txBody>
      </p:sp>
      <p:sp>
        <p:nvSpPr>
          <p:cNvPr id="71" name="Text Box 197">
            <a:extLst>
              <a:ext uri="{FF2B5EF4-FFF2-40B4-BE49-F238E27FC236}">
                <a16:creationId xmlns:a16="http://schemas.microsoft.com/office/drawing/2014/main" id="{DAD549A1-F920-41AD-9E91-DA53F9154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52" y="5506266"/>
            <a:ext cx="121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Training Rep</a:t>
            </a:r>
          </a:p>
        </p:txBody>
      </p:sp>
      <p:sp>
        <p:nvSpPr>
          <p:cNvPr id="72" name="Text Box 201">
            <a:extLst>
              <a:ext uri="{FF2B5EF4-FFF2-40B4-BE49-F238E27FC236}">
                <a16:creationId xmlns:a16="http://schemas.microsoft.com/office/drawing/2014/main" id="{950032A3-FB26-4B54-B0ED-2E0190F0C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7" y="4398142"/>
            <a:ext cx="1643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Post incident inspection</a:t>
            </a:r>
          </a:p>
        </p:txBody>
      </p:sp>
      <p:sp>
        <p:nvSpPr>
          <p:cNvPr id="73" name="Text Box 202">
            <a:extLst>
              <a:ext uri="{FF2B5EF4-FFF2-40B4-BE49-F238E27FC236}">
                <a16:creationId xmlns:a16="http://schemas.microsoft.com/office/drawing/2014/main" id="{9F60C8D6-680D-44C1-9AE6-758AE75E7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3861048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Vehicle management</a:t>
            </a:r>
          </a:p>
        </p:txBody>
      </p:sp>
      <p:sp>
        <p:nvSpPr>
          <p:cNvPr id="74" name="Text Box 202">
            <a:extLst>
              <a:ext uri="{FF2B5EF4-FFF2-40B4-BE49-F238E27FC236}">
                <a16:creationId xmlns:a16="http://schemas.microsoft.com/office/drawing/2014/main" id="{7A733299-33D5-4B22-B64F-BB889A7F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50912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Road maintenance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A63A55A-1083-4A4F-8588-5952C94595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7334" y="-981047"/>
            <a:ext cx="8165200" cy="48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1694" tIns="55847" rIns="111694" bIns="5584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-219075" y="598918"/>
            <a:ext cx="159234" cy="26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8815" tIns="39408" rIns="78815" bIns="39408" anchor="ctr">
            <a:spAutoFit/>
          </a:bodyPr>
          <a:lstStyle/>
          <a:p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74650" y="2352675"/>
            <a:ext cx="1619250" cy="38020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105087" tIns="52543" rIns="105087" bIns="52543"/>
          <a:lstStyle/>
          <a:p>
            <a:r>
              <a:rPr lang="en-GB" sz="1200">
                <a:latin typeface="Arial" pitchFamily="34" charset="0"/>
                <a:ea typeface="Malgun Gothic" pitchFamily="34" charset="-127"/>
                <a:cs typeface="Arial" pitchFamily="34" charset="0"/>
              </a:rPr>
              <a:t> </a:t>
            </a:r>
            <a:endParaRPr lang="en-AU" sz="120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r>
              <a:rPr lang="en-GB" sz="1200">
                <a:latin typeface="Arial" pitchFamily="34" charset="0"/>
                <a:ea typeface="Malgun Gothic" pitchFamily="34" charset="-127"/>
                <a:cs typeface="Arial" pitchFamily="34" charset="0"/>
              </a:rPr>
              <a:t> </a:t>
            </a:r>
            <a:endParaRPr lang="en-AU" sz="120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r>
              <a:rPr lang="en-GB" sz="1200">
                <a:latin typeface="Arial" pitchFamily="34" charset="0"/>
                <a:ea typeface="Malgun Gothic" pitchFamily="34" charset="-127"/>
                <a:cs typeface="Arial" pitchFamily="34" charset="0"/>
              </a:rPr>
              <a:t> </a:t>
            </a:r>
            <a:endParaRPr lang="en-AU" sz="120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r>
              <a:rPr lang="en-GB" sz="1200">
                <a:latin typeface="Arial" pitchFamily="34" charset="0"/>
                <a:ea typeface="Malgun Gothic" pitchFamily="34" charset="-127"/>
                <a:cs typeface="Arial" pitchFamily="34" charset="0"/>
              </a:rPr>
              <a:t> </a:t>
            </a:r>
            <a:endParaRPr lang="en-AU" sz="120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r>
              <a:rPr lang="en-GB" sz="1200">
                <a:latin typeface="Arial" pitchFamily="34" charset="0"/>
                <a:ea typeface="Malgun Gothic" pitchFamily="34" charset="-127"/>
                <a:cs typeface="Arial" pitchFamily="34" charset="0"/>
              </a:rPr>
              <a:t> </a:t>
            </a:r>
            <a:endParaRPr lang="en-AU" sz="1200">
              <a:latin typeface="Arial" pitchFamily="34" charset="0"/>
              <a:ea typeface="Malgun Gothic" pitchFamily="34" charset="-127"/>
              <a:cs typeface="Arial" pitchFamily="34" charset="0"/>
            </a:endParaRPr>
          </a:p>
          <a:p>
            <a:r>
              <a:rPr lang="en-GB" sz="1200">
                <a:latin typeface="Arial" pitchFamily="34" charset="0"/>
                <a:ea typeface="Malgun Gothic" pitchFamily="34" charset="-127"/>
                <a:cs typeface="Arial" pitchFamily="34" charset="0"/>
              </a:rPr>
              <a:t> </a:t>
            </a:r>
            <a:endParaRPr lang="en-AU" sz="1200"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097086" y="2352675"/>
            <a:ext cx="1611313" cy="38020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105087" tIns="52543" rIns="105087" bIns="52543"/>
          <a:lstStyle/>
          <a:p>
            <a:r>
              <a:rPr lang="en-GB" sz="1200">
                <a:latin typeface="Arial" pitchFamily="34" charset="0"/>
                <a:ea typeface="Malgun Gothic" pitchFamily="34" charset="-127"/>
                <a:cs typeface="Arial" pitchFamily="34" charset="0"/>
              </a:rPr>
              <a:t> </a:t>
            </a:r>
            <a:endParaRPr lang="en-AU" sz="1200"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25876" y="2394684"/>
            <a:ext cx="1611313" cy="38020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105087" tIns="52543" rIns="105087" bIns="52543"/>
          <a:lstStyle/>
          <a:p>
            <a:r>
              <a:rPr lang="en-GB" sz="1200">
                <a:latin typeface="Arial" pitchFamily="34" charset="0"/>
                <a:ea typeface="Malgun Gothic" pitchFamily="34" charset="-127"/>
                <a:cs typeface="Arial" pitchFamily="34" charset="0"/>
              </a:rPr>
              <a:t> </a:t>
            </a:r>
            <a:endParaRPr lang="en-AU" sz="1200"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80235" y="2366106"/>
            <a:ext cx="1619250" cy="3802063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lIns="105087" tIns="52543" rIns="105087" bIns="52543"/>
          <a:lstStyle/>
          <a:p>
            <a:r>
              <a:rPr lang="en-GB" sz="1200">
                <a:latin typeface="Arial" pitchFamily="34" charset="0"/>
                <a:ea typeface="Malgun Gothic" pitchFamily="34" charset="-127"/>
                <a:cs typeface="Arial" pitchFamily="34" charset="0"/>
              </a:rPr>
              <a:t> </a:t>
            </a:r>
            <a:endParaRPr lang="en-AU" sz="1200">
              <a:latin typeface="Arial" pitchFamily="34" charset="0"/>
              <a:ea typeface="Malgun Gothic" pitchFamily="34" charset="-127"/>
              <a:cs typeface="Arial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445841" y="817779"/>
            <a:ext cx="1254125" cy="27699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altLang="en-US" sz="1200" b="1">
                <a:latin typeface="Arial" pitchFamily="34" charset="0"/>
                <a:cs typeface="Arial" pitchFamily="34" charset="0"/>
              </a:rPr>
              <a:t>Contributing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691680" y="811213"/>
            <a:ext cx="169922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algn="l" eaLnBrk="0" hangingPunct="0">
              <a:lnSpc>
                <a:spcPct val="94000"/>
              </a:lnSpc>
              <a:spcBef>
                <a:spcPct val="30000"/>
              </a:spcBef>
              <a:buChar char="•"/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algn="l" eaLnBrk="0" hangingPunct="0">
              <a:lnSpc>
                <a:spcPct val="94000"/>
              </a:lnSpc>
              <a:spcBef>
                <a:spcPct val="30000"/>
              </a:spcBef>
              <a:buChar char="–"/>
              <a:defRPr sz="2100">
                <a:solidFill>
                  <a:srgbClr val="BCB40A"/>
                </a:solidFill>
                <a:latin typeface="Arial Narrow" pitchFamily="34" charset="0"/>
              </a:defRPr>
            </a:lvl2pPr>
            <a:lvl3pPr marL="1143000" indent="-228600" algn="l" eaLnBrk="0" hangingPunct="0">
              <a:lnSpc>
                <a:spcPct val="94000"/>
              </a:lnSpc>
              <a:spcBef>
                <a:spcPct val="3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eaLnBrk="0" hangingPunct="0">
              <a:lnSpc>
                <a:spcPct val="94000"/>
              </a:lnSpc>
              <a:spcBef>
                <a:spcPct val="30000"/>
              </a:spcBef>
              <a:buChar char="–"/>
              <a:defRPr sz="16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eaLnBrk="0" hangingPunct="0">
              <a:lnSpc>
                <a:spcPct val="94000"/>
              </a:lnSpc>
              <a:spcBef>
                <a:spcPct val="30000"/>
              </a:spcBef>
              <a:buChar char="–"/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94000"/>
              </a:lnSpc>
              <a:spcBef>
                <a:spcPct val="3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94000"/>
              </a:lnSpc>
              <a:spcBef>
                <a:spcPct val="3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94000"/>
              </a:lnSpc>
              <a:spcBef>
                <a:spcPct val="3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94000"/>
              </a:lnSpc>
              <a:spcBef>
                <a:spcPct val="3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AU" altLang="en-US" sz="1200" b="1">
                <a:latin typeface="Arial" pitchFamily="34" charset="0"/>
                <a:cs typeface="Arial" pitchFamily="34" charset="0"/>
              </a:rPr>
              <a:t>Non-Contributing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267" y="38261"/>
            <a:ext cx="5892800" cy="59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6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CAM Objectives">
            <a:extLst>
              <a:ext uri="{FF2B5EF4-FFF2-40B4-BE49-F238E27FC236}">
                <a16:creationId xmlns:a16="http://schemas.microsoft.com/office/drawing/2014/main" id="{A65D2F12-377F-46CC-AA02-4FA491A0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4624"/>
            <a:ext cx="7312025" cy="590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 anchor="ctr"/>
          <a:lstStyle/>
          <a:p>
            <a:pPr defTabSz="895350" hangingPunct="1">
              <a:lnSpc>
                <a:spcPct val="90000"/>
              </a:lnSpc>
            </a:pPr>
            <a:r>
              <a:rPr lang="en-AU" altLang="en-US" sz="2800" b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INCIDENT TIMELINE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7F22F8-FDD3-4F06-B9D1-0F12C66B1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001288"/>
              </p:ext>
            </p:extLst>
          </p:nvPr>
        </p:nvGraphicFramePr>
        <p:xfrm>
          <a:off x="204459" y="1074756"/>
          <a:ext cx="8535529" cy="202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95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0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2020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</a:t>
                      </a: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 </a:t>
                      </a: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 </a:t>
                      </a: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</a:t>
                      </a: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: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 </a:t>
                      </a: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64413"/>
                  </a:ext>
                </a:extLst>
              </a:tr>
              <a:tr h="1525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4445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7B53AEB-B0EC-411D-8589-09753A8CA821}"/>
              </a:ext>
            </a:extLst>
          </p:cNvPr>
          <p:cNvSpPr txBox="1"/>
          <p:nvPr/>
        </p:nvSpPr>
        <p:spPr>
          <a:xfrm>
            <a:off x="204459" y="696120"/>
            <a:ext cx="110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Pre-Incident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81F24-DEAC-4C36-836C-A9EBED17BDA2}"/>
              </a:ext>
            </a:extLst>
          </p:cNvPr>
          <p:cNvSpPr txBox="1"/>
          <p:nvPr/>
        </p:nvSpPr>
        <p:spPr>
          <a:xfrm>
            <a:off x="7160688" y="344003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>
                <a:latin typeface="Arial" panose="020B0604020202020204" pitchFamily="34" charset="0"/>
                <a:cs typeface="Arial" panose="020B0604020202020204" pitchFamily="34" charset="0"/>
              </a:rPr>
              <a:t>Incident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57437-C416-442C-B451-8054C6027245}"/>
              </a:ext>
            </a:extLst>
          </p:cNvPr>
          <p:cNvSpPr txBox="1"/>
          <p:nvPr/>
        </p:nvSpPr>
        <p:spPr>
          <a:xfrm>
            <a:off x="2403866" y="3440033"/>
            <a:ext cx="124526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Post-Incident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7F22F8-FDD3-4F06-B9D1-0F12C66B1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45195"/>
              </p:ext>
            </p:extLst>
          </p:nvPr>
        </p:nvGraphicFramePr>
        <p:xfrm>
          <a:off x="119481" y="3732702"/>
          <a:ext cx="8620507" cy="238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6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6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86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2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53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63565">
                <a:tc>
                  <a:txBody>
                    <a:bodyPr/>
                    <a:lstStyle/>
                    <a:p>
                      <a:pPr algn="l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Date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 </a:t>
                      </a: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 </a:t>
                      </a: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 </a:t>
                      </a: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</a:t>
                      </a: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 </a:t>
                      </a: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Time: </a:t>
                      </a: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64413"/>
                  </a:ext>
                </a:extLst>
              </a:tr>
              <a:tr h="1879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4395" marR="84395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444575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8748464" y="220486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64488" y="2204864"/>
            <a:ext cx="0" cy="3024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748464" y="5229200"/>
            <a:ext cx="2160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6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7310438" cy="480131"/>
          </a:xfrm>
        </p:spPr>
        <p:txBody>
          <a:bodyPr/>
          <a:lstStyle/>
          <a:p>
            <a:pPr>
              <a:defRPr/>
            </a:pPr>
            <a:r>
              <a:rPr sz="2800">
                <a:solidFill>
                  <a:srgbClr val="1B2C31"/>
                </a:solidFill>
              </a:rPr>
              <a:t>ANALYSIS SUMMARY</a:t>
            </a:r>
            <a:endParaRPr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248930"/>
            <a:ext cx="8488807" cy="5285695"/>
          </a:xfrm>
        </p:spPr>
        <p:txBody>
          <a:bodyPr lIns="91440" tIns="45720" rIns="91440" bIns="45720" anchor="t"/>
          <a:lstStyle/>
          <a:p>
            <a:pPr>
              <a:buFont typeface="Arial" panose="020B0604020202020204" pitchFamily="34" charset="0"/>
              <a:buNone/>
              <a:defRPr/>
            </a:pPr>
            <a:r>
              <a:rPr sz="1600" dirty="0">
                <a:solidFill>
                  <a:schemeClr val="tx1"/>
                </a:solidFill>
                <a:latin typeface="Arial"/>
                <a:cs typeface="Arial"/>
              </a:rPr>
              <a:t>Basic Cause </a:t>
            </a:r>
            <a:endParaRPr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Summary</a:t>
            </a:r>
            <a:r>
              <a:rPr sz="16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chemeClr val="tx1"/>
                </a:solidFill>
                <a:latin typeface="Arial"/>
                <a:cs typeface="Arial"/>
              </a:rPr>
              <a:t>of Contributing </a:t>
            </a:r>
            <a:r>
              <a:rPr sz="1600" dirty="0" smtClean="0">
                <a:solidFill>
                  <a:schemeClr val="tx1"/>
                </a:solidFill>
                <a:latin typeface="Arial"/>
                <a:cs typeface="Arial"/>
              </a:rPr>
              <a:t>Factors</a:t>
            </a:r>
            <a:endParaRPr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fety Wise Powerpoin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42A0CE22132E44AFE8EC0D50EEF793" ma:contentTypeVersion="20" ma:contentTypeDescription="Create a new document." ma:contentTypeScope="" ma:versionID="e3aa01ee1f0ff70b05761b67ae1256b4">
  <xsd:schema xmlns:xsd="http://www.w3.org/2001/XMLSchema" xmlns:xs="http://www.w3.org/2001/XMLSchema" xmlns:p="http://schemas.microsoft.com/office/2006/metadata/properties" xmlns:ns2="81bc0928-1dca-4992-9fa0-a998f1e7e7f6" xmlns:ns3="91e21322-a90a-487e-9fec-f7a4fdf93591" targetNamespace="http://schemas.microsoft.com/office/2006/metadata/properties" ma:root="true" ma:fieldsID="3c12cb9668237bdb77713a15cc7b3842" ns2:_="" ns3:_="">
    <xsd:import namespace="81bc0928-1dca-4992-9fa0-a998f1e7e7f6"/>
    <xsd:import namespace="91e21322-a90a-487e-9fec-f7a4fdf935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3:k29d4ab6ff994590bb586eb394c651d6" minOccurs="0"/>
                <xsd:element ref="ns3:ad267d783157477b9858a22694974af7" minOccurs="0"/>
                <xsd:element ref="ns3:l4928812137c4ca291017cc47fd756d1" minOccurs="0"/>
                <xsd:element ref="ns3:NavigatorClassifi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c0928-1dca-4992-9fa0-a998f1e7e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e5c3522-9dc8-460b-9374-cfa3e0cff0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21322-a90a-487e-9fec-f7a4fdf935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fd6ddfd-579c-4022-be3d-fc31136cbc09}" ma:internalName="TaxCatchAll" ma:showField="CatchAllData" ma:web="91e21322-a90a-487e-9fec-f7a4fdf935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k29d4ab6ff994590bb586eb394c651d6" ma:index="19" nillable="true" ma:taxonomy="true" ma:internalName="k29d4ab6ff994590bb586eb394c651d6" ma:taxonomyFieldName="oktincidenttype" ma:displayName="Incident Type" ma:readOnly="false" ma:default="-1;#Significant Incident Investigation|ff04ef1b-48a5-49f2-94b0-de15278746bf" ma:fieldId="{429d4ab6-ff99-4590-bb58-6eb394c651d6}" ma:sspId="6e5c3522-9dc8-460b-9374-cfa3e0cff090" ma:termSetId="28c38c3d-249e-49b7-8ba0-31f6a8e18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267d783157477b9858a22694974af7" ma:index="21" nillable="true" ma:taxonomy="true" ma:internalName="ad267d783157477b9858a22694974af7" ma:taxonomyFieldName="oktbusinessunit" ma:displayName="Business Unit" ma:readOnly="false" ma:default="-1;#Commercial|75c9c056-503a-4dd5-9b99-3ac412e99831" ma:fieldId="{ad267d78-3157-477b-9858-a22694974af7}" ma:sspId="6e5c3522-9dc8-460b-9374-cfa3e0cff090" ma:termSetId="62bff3e2-fd3a-4310-9d8e-33c7c46c0f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4928812137c4ca291017cc47fd756d1" ma:index="23" nillable="true" ma:taxonomy="true" ma:internalName="l4928812137c4ca291017cc47fd756d1" ma:taxonomyFieldName="oktdepartment" ma:displayName="Department" ma:readOnly="false" ma:default="-1;#Logistics|9bf55e0b-a64f-4c40-905b-d6b75dc09723" ma:fieldId="{54928812-137c-4ca2-9101-7cc47fd756d1}" ma:sspId="6e5c3522-9dc8-460b-9374-cfa3e0cff090" ma:termSetId="6a6f6a8f-cd5e-4708-92f6-00d5a7561b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vigatorClassification" ma:index="24" nillable="true" ma:displayName="Site Classification" ma:default="Incident Team" ma:internalName="NavigatorClassifi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29d4ab6ff994590bb586eb394c651d6 xmlns="91e21322-a90a-487e-9fec-f7a4fdf9359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Significant Incident Investigation</TermName>
          <TermId xmlns="http://schemas.microsoft.com/office/infopath/2007/PartnerControls">ff04ef1b-48a5-49f2-94b0-de15278746bf</TermId>
        </TermInfo>
      </Terms>
    </k29d4ab6ff994590bb586eb394c651d6>
    <TaxCatchAll xmlns="91e21322-a90a-487e-9fec-f7a4fdf93591">
      <Value>4</Value>
      <Value>3</Value>
      <Value>2</Value>
    </TaxCatchAll>
    <lcf76f155ced4ddcb4097134ff3c332f xmlns="81bc0928-1dca-4992-9fa0-a998f1e7e7f6">
      <Terms xmlns="http://schemas.microsoft.com/office/infopath/2007/PartnerControls"/>
    </lcf76f155ced4ddcb4097134ff3c332f>
    <NavigatorClassification xmlns="91e21322-a90a-487e-9fec-f7a4fdf93591">Incident Team</NavigatorClassification>
    <l4928812137c4ca291017cc47fd756d1 xmlns="91e21322-a90a-487e-9fec-f7a4fdf93591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Logistics</TermName>
          <TermId xmlns="http://schemas.microsoft.com/office/infopath/2007/PartnerControls">9bf55e0b-a64f-4c40-905b-d6b75dc09723</TermId>
        </TermInfo>
      </Terms>
    </l4928812137c4ca291017cc47fd756d1>
    <ad267d783157477b9858a22694974af7 xmlns="91e21322-a90a-487e-9fec-f7a4fdf9359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Commercial</TermName>
          <TermId xmlns="http://schemas.microsoft.com/office/infopath/2007/PartnerControls">75c9c056-503a-4dd5-9b99-3ac412e99831</TermId>
        </TermInfo>
      </Terms>
    </ad267d783157477b9858a22694974af7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B43385-57E6-4820-B62E-D0472B60F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c0928-1dca-4992-9fa0-a998f1e7e7f6"/>
    <ds:schemaRef ds:uri="91e21322-a90a-487e-9fec-f7a4fdf935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6FA981-F793-4820-A9FB-6CC7B20996B3}">
  <ds:schemaRefs>
    <ds:schemaRef ds:uri="http://purl.org/dc/elements/1.1/"/>
    <ds:schemaRef ds:uri="http://schemas.microsoft.com/office/2006/metadata/properties"/>
    <ds:schemaRef ds:uri="91e21322-a90a-487e-9fec-f7a4fdf935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1bc0928-1dca-4992-9fa0-a998f1e7e7f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9BFDC4-12E3-41AF-A21A-FACF11F5D2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185</Words>
  <Application>Microsoft Office PowerPoint</Application>
  <PresentationFormat>On-screen Show (4:3)</PresentationFormat>
  <Paragraphs>100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Malgun Gothic</vt:lpstr>
      <vt:lpstr>ＭＳ Ｐゴシック</vt:lpstr>
      <vt:lpstr>Arial</vt:lpstr>
      <vt:lpstr>Arial Narrow</vt:lpstr>
      <vt:lpstr>Calibri</vt:lpstr>
      <vt:lpstr>Calibri Light</vt:lpstr>
      <vt:lpstr>Times New Roman</vt:lpstr>
      <vt:lpstr>Safety Wise Powerpoint Theme</vt:lpstr>
      <vt:lpstr>Custom Design</vt:lpstr>
      <vt:lpstr>1_Custom Design</vt:lpstr>
      <vt:lpstr>Worksheet</vt:lpstr>
      <vt:lpstr> VT29 veered off the road. </vt:lpstr>
      <vt:lpstr>Incident Details</vt:lpstr>
      <vt:lpstr>INCIDENT SUMMARY</vt:lpstr>
      <vt:lpstr>PhotographS</vt:lpstr>
      <vt:lpstr>Photographs</vt:lpstr>
      <vt:lpstr>Photographs</vt:lpstr>
      <vt:lpstr>PowerPoint Presentation</vt:lpstr>
      <vt:lpstr>PowerPoint Presentation</vt:lpstr>
      <vt:lpstr>ANALYSIS SUMMARY</vt:lpstr>
      <vt:lpstr>PowerPoint Presentation</vt:lpstr>
      <vt:lpstr>Recommended Corrective Actions</vt:lpstr>
      <vt:lpstr>Key Learnings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ICAM Analysis</dc:title>
  <dc:creator>Geoff Roberts</dc:creator>
  <cp:lastModifiedBy>Sabuin, Lin LS</cp:lastModifiedBy>
  <cp:revision>413</cp:revision>
  <dcterms:created xsi:type="dcterms:W3CDTF">2020-04-07T08:55:08Z</dcterms:created>
  <dcterms:modified xsi:type="dcterms:W3CDTF">2022-08-24T21:56:07Z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ktdepartment">
    <vt:lpwstr>4;#Logistics|9bf55e0b-a64f-4c40-905b-d6b75dc09723</vt:lpwstr>
  </property>
  <property fmtid="{D5CDD505-2E9C-101B-9397-08002B2CF9AE}" pid="3" name="oktbusinessunit">
    <vt:lpwstr>3;#Commercial|75c9c056-503a-4dd5-9b99-3ac412e99831</vt:lpwstr>
  </property>
  <property fmtid="{D5CDD505-2E9C-101B-9397-08002B2CF9AE}" pid="4" name="MediaServiceImageTags">
    <vt:lpwstr/>
  </property>
  <property fmtid="{D5CDD505-2E9C-101B-9397-08002B2CF9AE}" pid="5" name="ContentTypeId">
    <vt:lpwstr>0x0101004042A0CE22132E44AFE8EC0D50EEF793</vt:lpwstr>
  </property>
  <property fmtid="{D5CDD505-2E9C-101B-9397-08002B2CF9AE}" pid="6" name="oktincidenttype">
    <vt:lpwstr>2;#Significant Incident Investigation|ff04ef1b-48a5-49f2-94b0-de15278746bf</vt:lpwstr>
  </property>
</Properties>
</file>